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4" r:id="rId28"/>
    <p:sldId id="281" r:id="rId29"/>
    <p:sldId id="285" r:id="rId30"/>
    <p:sldId id="283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6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edogeon/gameprograming/tree/main/GameProjec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12.xml"/><Relationship Id="rId18" Type="http://schemas.openxmlformats.org/officeDocument/2006/relationships/slide" Target="slide17.xml"/><Relationship Id="rId3" Type="http://schemas.openxmlformats.org/officeDocument/2006/relationships/hyperlink" Target="https://www.youtube.com/watch?v=WkMM7Uu2AoA&amp;list=PLO-mt5Iu5TeYkrBzWKuTCl6IUm_bA6BKy" TargetMode="External"/><Relationship Id="rId21" Type="http://schemas.openxmlformats.org/officeDocument/2006/relationships/slide" Target="slide18.xml"/><Relationship Id="rId7" Type="http://schemas.openxmlformats.org/officeDocument/2006/relationships/slide" Target="slide7.xml"/><Relationship Id="rId12" Type="http://schemas.openxmlformats.org/officeDocument/2006/relationships/slide" Target="slide11.xml"/><Relationship Id="rId17" Type="http://schemas.openxmlformats.org/officeDocument/2006/relationships/slide" Target="slide16.xml"/><Relationship Id="rId2" Type="http://schemas.openxmlformats.org/officeDocument/2006/relationships/hyperlink" Target="https://assetstore.unity.com/packages/3d/characters/quarter-view-3d-action-assets-pack-188720" TargetMode="External"/><Relationship Id="rId16" Type="http://schemas.openxmlformats.org/officeDocument/2006/relationships/hyperlink" Target="https://www.youtube.com/watch?v=APS9OY_p6wo&amp;list=PLO-mt5Iu5TeYkrBzWKuTCl6IUm_bA6BKy&amp;index=4" TargetMode="External"/><Relationship Id="rId20" Type="http://schemas.openxmlformats.org/officeDocument/2006/relationships/hyperlink" Target="https://www.youtube.com/watch?v=07q9RUTRq4M&amp;list=PLO-mt5Iu5TeYkrBzWKuTCl6IUm_bA6BKy&amp;index=7" TargetMode="External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11" Type="http://schemas.openxmlformats.org/officeDocument/2006/relationships/slide" Target="slide10.xml"/><Relationship Id="rId24" Type="http://schemas.openxmlformats.org/officeDocument/2006/relationships/slide" Target="slide22.xml"/><Relationship Id="rId5" Type="http://schemas.openxmlformats.org/officeDocument/2006/relationships/slide" Target="slide5.xml"/><Relationship Id="rId15" Type="http://schemas.openxmlformats.org/officeDocument/2006/relationships/slide" Target="slide15.xml"/><Relationship Id="rId23" Type="http://schemas.openxmlformats.org/officeDocument/2006/relationships/slide" Target="slide19.xml"/><Relationship Id="rId10" Type="http://schemas.openxmlformats.org/officeDocument/2006/relationships/hyperlink" Target="https://www.youtube.com/watch?v=eZ8Dm809j4c&amp;list=PLO-mt5Iu5TeYkrBzWKuTCl6IUm_bA6BKy&amp;index=2" TargetMode="External"/><Relationship Id="rId19" Type="http://schemas.openxmlformats.org/officeDocument/2006/relationships/hyperlink" Target="https://www.youtube.com/watch?v=Zfoyagdz1y0&amp;list=PLO-mt5Iu5TeYkrBzWKuTCl6IUm_bA6BKy&amp;index=6" TargetMode="External"/><Relationship Id="rId4" Type="http://schemas.openxmlformats.org/officeDocument/2006/relationships/slide" Target="slide4.xml"/><Relationship Id="rId9" Type="http://schemas.openxmlformats.org/officeDocument/2006/relationships/slide" Target="slide9.xml"/><Relationship Id="rId14" Type="http://schemas.openxmlformats.org/officeDocument/2006/relationships/hyperlink" Target="https://www.youtube.com/watch?v=u2DLOay5oO8&amp;list=PLO-mt5Iu5TeYkrBzWKuTCl6IUm_bA6BKy&amp;index=3" TargetMode="External"/><Relationship Id="rId22" Type="http://schemas.openxmlformats.org/officeDocument/2006/relationships/slide" Target="slide2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7B9BsVnG8D8&amp;list=PLO-mt5Iu5TeYkrBzWKuTCl6IUm_bA6BKy&amp;index=16" TargetMode="External"/><Relationship Id="rId3" Type="http://schemas.openxmlformats.org/officeDocument/2006/relationships/slide" Target="slide13.xml"/><Relationship Id="rId7" Type="http://schemas.openxmlformats.org/officeDocument/2006/relationships/hyperlink" Target="https://www.youtube.com/watch?v=NVqHJmTcGsM" TargetMode="External"/><Relationship Id="rId2" Type="http://schemas.openxmlformats.org/officeDocument/2006/relationships/hyperlink" Target="https://www.youtube.com/watch?v=dynN70kyD9A&amp;list=PLO-mt5Iu5TeYkrBzWKuTCl6IUm_bA6BKy&amp;index=8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N4PLRkupABM&amp;list=PLO-mt5Iu5TeYkrBzWKuTCl6IUm_bA6BKy&amp;index=14" TargetMode="External"/><Relationship Id="rId5" Type="http://schemas.openxmlformats.org/officeDocument/2006/relationships/slide" Target="slide23.xml"/><Relationship Id="rId4" Type="http://schemas.openxmlformats.org/officeDocument/2006/relationships/hyperlink" Target="https://www.youtube.com/watch?v=IoaPxcSHwEM&amp;list=PLO-mt5Iu5TeYkrBzWKuTCl6IUm_bA6BKy&amp;index=9" TargetMode="External"/><Relationship Id="rId9" Type="http://schemas.openxmlformats.org/officeDocument/2006/relationships/slide" Target="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hyperlink" Target="https://github.com/Leedogeon/gameprograming/tree/main/GameProject" TargetMode="External"/><Relationship Id="rId2" Type="http://schemas.openxmlformats.org/officeDocument/2006/relationships/hyperlink" Target="https://assetstore.unity.com/packages/3d/characters/creatures/rpg-monster-duo-pbr-polyart-157762" TargetMode="External"/><Relationship Id="rId1" Type="http://schemas.openxmlformats.org/officeDocument/2006/relationships/slideLayout" Target="../slideLayouts/slideLayout7.xml"/><Relationship Id="rId6" Type="http://schemas.openxmlformats.org/officeDocument/2006/relationships/slide" Target="slide25.xml"/><Relationship Id="rId5" Type="http://schemas.openxmlformats.org/officeDocument/2006/relationships/hyperlink" Target="https://blog.naver.com/snowfrost001/222137121435" TargetMode="External"/><Relationship Id="rId4" Type="http://schemas.openxmlformats.org/officeDocument/2006/relationships/hyperlink" Target="https://assetstore.unity.com/packages/3d/props/weapons/sci-fi-crossbow-119816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FE5E6C-D92F-4C9C-92FB-25828F84F0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UNITY </a:t>
            </a:r>
            <a:r>
              <a:rPr lang="ko-KR" altLang="en-US" dirty="0"/>
              <a:t>게임제작</a:t>
            </a:r>
            <a:br>
              <a:rPr lang="en-US" altLang="ko-KR" dirty="0"/>
            </a:br>
            <a:r>
              <a:rPr lang="ko-KR" altLang="en-US" dirty="0" err="1"/>
              <a:t>쿼터뷰</a:t>
            </a:r>
            <a:r>
              <a:rPr lang="ko-KR" altLang="en-US" dirty="0"/>
              <a:t> 게임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F7E60D-C1B0-4C8C-BFD3-AC8B9AEB82B9}"/>
              </a:ext>
            </a:extLst>
          </p:cNvPr>
          <p:cNvSpPr txBox="1"/>
          <p:nvPr/>
        </p:nvSpPr>
        <p:spPr>
          <a:xfrm>
            <a:off x="7818539" y="5897460"/>
            <a:ext cx="3993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소프트웨어학과</a:t>
            </a:r>
            <a:endParaRPr lang="en-US" altLang="ko-KR" dirty="0"/>
          </a:p>
          <a:p>
            <a:pPr algn="r"/>
            <a:r>
              <a:rPr lang="en-US" altLang="ko-KR" dirty="0"/>
              <a:t>2017748065</a:t>
            </a:r>
            <a:r>
              <a:rPr lang="ko-KR" altLang="en-US" dirty="0"/>
              <a:t>이도건</a:t>
            </a:r>
            <a:endParaRPr lang="en-US" altLang="ko-KR" dirty="0"/>
          </a:p>
          <a:p>
            <a:pPr algn="r"/>
            <a:r>
              <a:rPr lang="ko-KR" altLang="en-US" dirty="0"/>
              <a:t>발표일 </a:t>
            </a:r>
            <a:r>
              <a:rPr lang="en-US" altLang="ko-KR" dirty="0"/>
              <a:t>: 2021 – 12 - 09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8AD995-0FFC-4B5B-AB59-9B396E0CE054}"/>
              </a:ext>
            </a:extLst>
          </p:cNvPr>
          <p:cNvSpPr txBox="1"/>
          <p:nvPr/>
        </p:nvSpPr>
        <p:spPr>
          <a:xfrm>
            <a:off x="3916960" y="4043223"/>
            <a:ext cx="4358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깃헙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dirty="0" err="1">
                <a:hlinkClick r:id="rId2"/>
              </a:rPr>
              <a:t>gameprograming</a:t>
            </a:r>
            <a:r>
              <a:rPr lang="en-US" altLang="ko-KR" dirty="0">
                <a:hlinkClick r:id="rId2"/>
              </a:rPr>
              <a:t>/</a:t>
            </a:r>
            <a:r>
              <a:rPr lang="en-US" altLang="ko-KR" dirty="0" err="1">
                <a:hlinkClick r:id="rId2"/>
              </a:rPr>
              <a:t>GameProject</a:t>
            </a:r>
            <a:r>
              <a:rPr lang="en-US" altLang="ko-KR" dirty="0">
                <a:hlinkClick r:id="rId2"/>
              </a:rPr>
              <a:t> at main · </a:t>
            </a:r>
            <a:r>
              <a:rPr lang="en-US" altLang="ko-KR" dirty="0" err="1">
                <a:hlinkClick r:id="rId2"/>
              </a:rPr>
              <a:t>Leedogeon</a:t>
            </a:r>
            <a:r>
              <a:rPr lang="en-US" altLang="ko-KR" dirty="0">
                <a:hlinkClick r:id="rId2"/>
              </a:rPr>
              <a:t>/</a:t>
            </a:r>
            <a:r>
              <a:rPr lang="en-US" altLang="ko-KR" dirty="0" err="1">
                <a:hlinkClick r:id="rId2"/>
              </a:rPr>
              <a:t>gameprograming</a:t>
            </a:r>
            <a:r>
              <a:rPr lang="en-US" altLang="ko-KR" dirty="0">
                <a:hlinkClick r:id="rId2"/>
              </a:rPr>
              <a:t> (github.com)</a:t>
            </a:r>
            <a:endParaRPr lang="en-US" altLang="ko-KR" dirty="0"/>
          </a:p>
          <a:p>
            <a:r>
              <a:rPr lang="en-US" altLang="ko-KR" dirty="0"/>
              <a:t>Assets -</a:t>
            </a:r>
            <a:r>
              <a:rPr lang="ko-KR" altLang="en-US" dirty="0"/>
              <a:t> </a:t>
            </a:r>
            <a:r>
              <a:rPr lang="en-US" altLang="ko-KR" dirty="0" err="1"/>
              <a:t>game.unity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36213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CB8B17-CBC1-4A97-9CEF-A1D555BED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799" y="3014500"/>
            <a:ext cx="4486901" cy="11145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079CEF-D4F7-4044-916C-14A36B4E8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667" y="1204824"/>
            <a:ext cx="3677163" cy="14384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3F046A-6A50-4E48-BE6E-4847B0FD0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406" y="1061603"/>
            <a:ext cx="4744112" cy="30674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61426B-5AEC-4798-AD10-1AA0BD40C7D9}"/>
              </a:ext>
            </a:extLst>
          </p:cNvPr>
          <p:cNvSpPr txBox="1"/>
          <p:nvPr/>
        </p:nvSpPr>
        <p:spPr>
          <a:xfrm>
            <a:off x="1222799" y="4697505"/>
            <a:ext cx="4706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10. </a:t>
            </a:r>
            <a:r>
              <a:rPr lang="ko-KR" altLang="en-US" dirty="0"/>
              <a:t>점프를 위한 코드를 추가하였습니다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A9D7CC-39AF-4EBE-AD5D-6551865AE9A2}"/>
              </a:ext>
            </a:extLst>
          </p:cNvPr>
          <p:cNvSpPr txBox="1"/>
          <p:nvPr/>
        </p:nvSpPr>
        <p:spPr>
          <a:xfrm>
            <a:off x="6565756" y="4697505"/>
            <a:ext cx="4213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점프에 딜레이를 걸어 계속해서 점프하는 것을 막았습니다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4638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E5B988-6BAD-40E2-A69B-8F5EB0FB6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034" y="707648"/>
            <a:ext cx="4440201" cy="37543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B6890F-6773-4091-83AB-3B188C386856}"/>
              </a:ext>
            </a:extLst>
          </p:cNvPr>
          <p:cNvSpPr txBox="1"/>
          <p:nvPr/>
        </p:nvSpPr>
        <p:spPr>
          <a:xfrm>
            <a:off x="738552" y="5108022"/>
            <a:ext cx="5518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11. </a:t>
            </a:r>
            <a:r>
              <a:rPr lang="ko-KR" altLang="en-US" dirty="0"/>
              <a:t>구르기를 위한 코드를 추가하였습니다</a:t>
            </a:r>
            <a:endParaRPr lang="en-US" altLang="ko-KR" dirty="0"/>
          </a:p>
          <a:p>
            <a:r>
              <a:rPr lang="ko-KR" altLang="en-US" dirty="0" err="1"/>
              <a:t>점프중에</a:t>
            </a:r>
            <a:r>
              <a:rPr lang="ko-KR" altLang="en-US" dirty="0"/>
              <a:t> 구르기를 </a:t>
            </a:r>
            <a:r>
              <a:rPr lang="ko-KR" altLang="en-US" dirty="0" err="1"/>
              <a:t>하는방식</a:t>
            </a:r>
            <a:r>
              <a:rPr lang="ko-KR" altLang="en-US" dirty="0"/>
              <a:t> </a:t>
            </a:r>
            <a:r>
              <a:rPr lang="ko-KR" altLang="en-US" dirty="0" err="1"/>
              <a:t>으로</a:t>
            </a:r>
            <a:r>
              <a:rPr lang="ko-KR" altLang="en-US" dirty="0"/>
              <a:t> 수정한 코드입니다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B95921-31FA-4E9E-9B15-66C459406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22" y="2584806"/>
            <a:ext cx="4485659" cy="2442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DDFFDB-5C2E-460D-9F4D-2FB891E1208E}"/>
              </a:ext>
            </a:extLst>
          </p:cNvPr>
          <p:cNvSpPr txBox="1"/>
          <p:nvPr/>
        </p:nvSpPr>
        <p:spPr>
          <a:xfrm>
            <a:off x="6570022" y="5302623"/>
            <a:ext cx="3860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점프와 구르기를 위한 애니메이션을 추가하였습니다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391953-42E0-468A-B348-01FFE0221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319" y="4579527"/>
            <a:ext cx="1495634" cy="4001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8D3EC7-AC5C-4EC8-89C1-09AD556F30F4}"/>
              </a:ext>
            </a:extLst>
          </p:cNvPr>
          <p:cNvSpPr txBox="1"/>
          <p:nvPr/>
        </p:nvSpPr>
        <p:spPr>
          <a:xfrm>
            <a:off x="2859741" y="4579527"/>
            <a:ext cx="2922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Move</a:t>
            </a:r>
            <a:r>
              <a:rPr lang="ko-KR" altLang="en-US" dirty="0"/>
              <a:t>에 </a:t>
            </a:r>
            <a:r>
              <a:rPr lang="ko-KR" altLang="en-US" dirty="0" err="1"/>
              <a:t>추가한부분입니다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6FA67C-C2EB-425C-B846-6D9C76EC14B5}"/>
              </a:ext>
            </a:extLst>
          </p:cNvPr>
          <p:cNvSpPr txBox="1"/>
          <p:nvPr/>
        </p:nvSpPr>
        <p:spPr>
          <a:xfrm>
            <a:off x="6786281" y="1085165"/>
            <a:ext cx="4150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구르기 중 다른 방향으로 이동되는 것을 막기위한 코드입니다</a:t>
            </a: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DBC146B1-0C32-426D-AF45-D4E0CA1E85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5782235" y="1408331"/>
            <a:ext cx="1004046" cy="33558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5E96D46-F8BD-4BF7-A342-048D7A01D889}"/>
              </a:ext>
            </a:extLst>
          </p:cNvPr>
          <p:cNvSpPr/>
          <p:nvPr/>
        </p:nvSpPr>
        <p:spPr>
          <a:xfrm>
            <a:off x="2008094" y="2468265"/>
            <a:ext cx="1210235" cy="185288"/>
          </a:xfrm>
          <a:prstGeom prst="round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26FA2AD7-11E3-4D7E-92BE-1463A2EBCF7F}"/>
              </a:ext>
            </a:extLst>
          </p:cNvPr>
          <p:cNvCxnSpPr/>
          <p:nvPr/>
        </p:nvCxnSpPr>
        <p:spPr>
          <a:xfrm flipV="1">
            <a:off x="3334871" y="1408331"/>
            <a:ext cx="2922494" cy="11764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4491FDF0-8E3F-4FFC-BCAB-E5A0DA66F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022" y="1657689"/>
            <a:ext cx="2922297" cy="90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71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1652AA-3FA7-48FB-B16C-3BA63F1C0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564" y="1739257"/>
            <a:ext cx="4115658" cy="32096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B92485-327E-4BB0-9473-41E4C01FC4AF}"/>
              </a:ext>
            </a:extLst>
          </p:cNvPr>
          <p:cNvSpPr txBox="1"/>
          <p:nvPr/>
        </p:nvSpPr>
        <p:spPr>
          <a:xfrm>
            <a:off x="6646385" y="2782669"/>
            <a:ext cx="4115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12. </a:t>
            </a:r>
            <a:r>
              <a:rPr lang="ko-KR" altLang="en-US" dirty="0"/>
              <a:t>기본 시스템의 중력을 조정하였습니다</a:t>
            </a:r>
          </a:p>
        </p:txBody>
      </p:sp>
    </p:spTree>
    <p:extLst>
      <p:ext uri="{BB962C8B-B14F-4D97-AF65-F5344CB8AC3E}">
        <p14:creationId xmlns:p14="http://schemas.microsoft.com/office/powerpoint/2010/main" val="1674580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7289A8A-8E15-4A28-9213-CF66A1BAC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752" y="1697239"/>
            <a:ext cx="4890792" cy="83576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B11B273-2519-431E-89D3-813DBBDEC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752" y="3661645"/>
            <a:ext cx="4683462" cy="3693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F313B9-6CA6-4C53-B7C0-F38C41DE2B7E}"/>
              </a:ext>
            </a:extLst>
          </p:cNvPr>
          <p:cNvSpPr txBox="1"/>
          <p:nvPr/>
        </p:nvSpPr>
        <p:spPr>
          <a:xfrm>
            <a:off x="5879520" y="2840611"/>
            <a:ext cx="5074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14. </a:t>
            </a:r>
            <a:r>
              <a:rPr lang="ko-KR" altLang="en-US" dirty="0"/>
              <a:t>캐릭터가 벽을 뚫는 것을 막기위한 코드를 추가하였습니다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F89230-FA30-4CEC-AD97-4E74007085CB}"/>
              </a:ext>
            </a:extLst>
          </p:cNvPr>
          <p:cNvSpPr txBox="1"/>
          <p:nvPr/>
        </p:nvSpPr>
        <p:spPr>
          <a:xfrm>
            <a:off x="5879520" y="4214849"/>
            <a:ext cx="5376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위의 코드를 위해 </a:t>
            </a:r>
            <a:r>
              <a:rPr lang="en-US" altLang="ko-KR" dirty="0"/>
              <a:t>Move</a:t>
            </a:r>
            <a:r>
              <a:rPr lang="ko-KR" altLang="en-US" dirty="0"/>
              <a:t>부분에 추가한 코드입니다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0919AAD-E840-466A-A952-F6A327A38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786" y="894478"/>
            <a:ext cx="3867690" cy="16385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FF37069-DA21-4DAC-9D4C-68B6D3791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5786" y="3768746"/>
            <a:ext cx="3508464" cy="12102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ABB88E-8463-45EA-AEFB-CA368660EE76}"/>
              </a:ext>
            </a:extLst>
          </p:cNvPr>
          <p:cNvSpPr txBox="1"/>
          <p:nvPr/>
        </p:nvSpPr>
        <p:spPr>
          <a:xfrm>
            <a:off x="1445786" y="2689866"/>
            <a:ext cx="3867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13. </a:t>
            </a:r>
            <a:r>
              <a:rPr lang="ko-KR" altLang="en-US" dirty="0"/>
              <a:t>지형물을 위한 박스를 만든 후 지형물리강화와 </a:t>
            </a:r>
            <a:r>
              <a:rPr lang="ko-KR" altLang="en-US" dirty="0" err="1"/>
              <a:t>쿼드뷰를</a:t>
            </a:r>
            <a:r>
              <a:rPr lang="ko-KR" altLang="en-US" dirty="0"/>
              <a:t> 위한 각도조절을 하였습니다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1862EE-9C61-4E26-A8E1-6642E4C112CA}"/>
              </a:ext>
            </a:extLst>
          </p:cNvPr>
          <p:cNvSpPr txBox="1"/>
          <p:nvPr/>
        </p:nvSpPr>
        <p:spPr>
          <a:xfrm>
            <a:off x="1400233" y="5253317"/>
            <a:ext cx="3958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지형의 마찰력을 조정하기위한 옵션을 추가하였습니다</a:t>
            </a:r>
          </a:p>
        </p:txBody>
      </p:sp>
    </p:spTree>
    <p:extLst>
      <p:ext uri="{BB962C8B-B14F-4D97-AF65-F5344CB8AC3E}">
        <p14:creationId xmlns:p14="http://schemas.microsoft.com/office/powerpoint/2010/main" val="1585480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0C4634-5F7A-48A4-BCC0-6A7109D92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506" y="1563184"/>
            <a:ext cx="3896269" cy="14670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ECF23D5-8A31-42F4-890C-D28481039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216" y="3894446"/>
            <a:ext cx="4286848" cy="14003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3D556E-5084-4A31-9A53-785E60F30FDB}"/>
              </a:ext>
            </a:extLst>
          </p:cNvPr>
          <p:cNvSpPr txBox="1"/>
          <p:nvPr/>
        </p:nvSpPr>
        <p:spPr>
          <a:xfrm>
            <a:off x="6852347" y="3105834"/>
            <a:ext cx="4177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15. </a:t>
            </a:r>
            <a:r>
              <a:rPr lang="ko-KR" altLang="en-US" dirty="0"/>
              <a:t>새로운 무기 </a:t>
            </a:r>
            <a:r>
              <a:rPr lang="ko-KR" altLang="en-US" dirty="0" err="1"/>
              <a:t>에셋과</a:t>
            </a:r>
            <a:r>
              <a:rPr lang="ko-KR" altLang="en-US" dirty="0"/>
              <a:t> 몬스터 </a:t>
            </a:r>
            <a:r>
              <a:rPr lang="ko-KR" altLang="en-US" dirty="0" err="1"/>
              <a:t>에셋을</a:t>
            </a:r>
            <a:r>
              <a:rPr lang="ko-KR" altLang="en-US" dirty="0"/>
              <a:t> 추가하였습니다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5288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E62330-BC2F-44F1-A16D-F275C0DC8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159" y="914398"/>
            <a:ext cx="3490092" cy="3908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582FE0-3CFD-4182-A39F-C1580ACF6E97}"/>
              </a:ext>
            </a:extLst>
          </p:cNvPr>
          <p:cNvSpPr txBox="1"/>
          <p:nvPr/>
        </p:nvSpPr>
        <p:spPr>
          <a:xfrm>
            <a:off x="821985" y="5297674"/>
            <a:ext cx="5436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16. </a:t>
            </a:r>
            <a:r>
              <a:rPr lang="ko-KR" altLang="en-US" dirty="0"/>
              <a:t>아이템 습득을 위한 스크립트를 추가하였습니다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2763A6-A007-4CCC-9C59-0593D388D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528" y="815643"/>
            <a:ext cx="2835267" cy="41064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E4C33B-84D4-458D-B191-C19BBDC983EB}"/>
              </a:ext>
            </a:extLst>
          </p:cNvPr>
          <p:cNvSpPr txBox="1"/>
          <p:nvPr/>
        </p:nvSpPr>
        <p:spPr>
          <a:xfrm>
            <a:off x="6593747" y="5251508"/>
            <a:ext cx="4613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17. </a:t>
            </a:r>
            <a:r>
              <a:rPr lang="ko-KR" altLang="en-US" dirty="0"/>
              <a:t>무기를 추가하여 이펙트를 추가하였습니다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1F887B-2404-4F99-A47F-53325D129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844" y="1387636"/>
            <a:ext cx="2495898" cy="7906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0023D70-6C13-4F0B-950B-682EAA4667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0425" y="2833125"/>
            <a:ext cx="1795532" cy="175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00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DFFDB59-6ECF-4DA7-B929-A20C5750B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035" y="780049"/>
            <a:ext cx="2677998" cy="40016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477766-545B-4532-AED9-29D362A71934}"/>
              </a:ext>
            </a:extLst>
          </p:cNvPr>
          <p:cNvSpPr txBox="1"/>
          <p:nvPr/>
        </p:nvSpPr>
        <p:spPr>
          <a:xfrm>
            <a:off x="1140902" y="4953286"/>
            <a:ext cx="4647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18. </a:t>
            </a:r>
            <a:r>
              <a:rPr lang="ko-KR" altLang="en-US" dirty="0"/>
              <a:t>무기를 교체하는 코드를 추가하였습니다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19. </a:t>
            </a:r>
            <a:r>
              <a:rPr lang="ko-KR" altLang="en-US" dirty="0"/>
              <a:t>무기를 키 하나로 </a:t>
            </a:r>
            <a:r>
              <a:rPr lang="ko-KR" altLang="en-US" dirty="0" err="1"/>
              <a:t>교체가능하게</a:t>
            </a:r>
            <a:r>
              <a:rPr lang="ko-KR" altLang="en-US" dirty="0"/>
              <a:t> 했습니다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AA23CA-63CB-44E2-9023-366346E51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574" y="1090442"/>
            <a:ext cx="3362834" cy="30033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C9258C-4AF9-4D25-B90C-8AC331988470}"/>
              </a:ext>
            </a:extLst>
          </p:cNvPr>
          <p:cNvSpPr txBox="1"/>
          <p:nvPr/>
        </p:nvSpPr>
        <p:spPr>
          <a:xfrm>
            <a:off x="6403599" y="5117393"/>
            <a:ext cx="385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애니메이션을 추가했습니다</a:t>
            </a:r>
          </a:p>
        </p:txBody>
      </p:sp>
    </p:spTree>
    <p:extLst>
      <p:ext uri="{BB962C8B-B14F-4D97-AF65-F5344CB8AC3E}">
        <p14:creationId xmlns:p14="http://schemas.microsoft.com/office/powerpoint/2010/main" val="1896115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51AF7A9-5AF7-4AC9-9B3E-3E908A88C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14" y="1223715"/>
            <a:ext cx="2601988" cy="35289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3DA98E-ABA2-44DD-B6FF-3615CC8369B5}"/>
              </a:ext>
            </a:extLst>
          </p:cNvPr>
          <p:cNvSpPr txBox="1"/>
          <p:nvPr/>
        </p:nvSpPr>
        <p:spPr>
          <a:xfrm>
            <a:off x="3858937" y="5327748"/>
            <a:ext cx="5427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20. </a:t>
            </a:r>
            <a:r>
              <a:rPr lang="ko-KR" altLang="en-US" dirty="0"/>
              <a:t>아이템 </a:t>
            </a:r>
            <a:r>
              <a:rPr lang="ko-KR" altLang="en-US" dirty="0" err="1"/>
              <a:t>장착을위한</a:t>
            </a:r>
            <a:r>
              <a:rPr lang="ko-KR" altLang="en-US" dirty="0"/>
              <a:t> 실린더를 추가하였습니다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D5FB1B-8FCA-4775-AAE5-58D9BB64A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692" y="1530252"/>
            <a:ext cx="3534268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91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0EBA1B-0C7B-4828-9DEB-B406FCC54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521" y="812220"/>
            <a:ext cx="4267889" cy="51146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4EE0F7-9633-4EC3-802C-CAD947859F04}"/>
              </a:ext>
            </a:extLst>
          </p:cNvPr>
          <p:cNvSpPr txBox="1"/>
          <p:nvPr/>
        </p:nvSpPr>
        <p:spPr>
          <a:xfrm>
            <a:off x="6803549" y="4082801"/>
            <a:ext cx="4454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21. </a:t>
            </a:r>
            <a:r>
              <a:rPr lang="ko-KR" altLang="en-US" dirty="0"/>
              <a:t>근접공격을 추가하였습니다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22. </a:t>
            </a:r>
            <a:r>
              <a:rPr lang="ko-KR" altLang="en-US" dirty="0"/>
              <a:t>원거리공격을 추가하였습니다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BCF0AB-6E8F-47E9-B867-40A6F1EC9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454" y="1307459"/>
            <a:ext cx="4892649" cy="187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4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303C20-AA8F-4A7F-B2A8-AB66E4943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554" y="989900"/>
            <a:ext cx="3472042" cy="47355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2CDC42-CBD1-4321-BA7C-0E8EC194C3AD}"/>
              </a:ext>
            </a:extLst>
          </p:cNvPr>
          <p:cNvSpPr txBox="1"/>
          <p:nvPr/>
        </p:nvSpPr>
        <p:spPr>
          <a:xfrm>
            <a:off x="6096000" y="2592198"/>
            <a:ext cx="38309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23. </a:t>
            </a:r>
            <a:r>
              <a:rPr lang="ko-KR" altLang="en-US" dirty="0"/>
              <a:t>재장전을 추가하였습니다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24. </a:t>
            </a:r>
            <a:r>
              <a:rPr lang="ko-KR" altLang="en-US" dirty="0" err="1"/>
              <a:t>세부값을</a:t>
            </a:r>
            <a:r>
              <a:rPr lang="ko-KR" altLang="en-US" dirty="0"/>
              <a:t> 조정해 </a:t>
            </a:r>
            <a:r>
              <a:rPr lang="ko-KR" altLang="en-US" dirty="0" err="1"/>
              <a:t>장전시</a:t>
            </a:r>
            <a:r>
              <a:rPr lang="ko-KR" altLang="en-US" dirty="0"/>
              <a:t> 화살 </a:t>
            </a:r>
            <a:r>
              <a:rPr lang="ko-KR" altLang="en-US" dirty="0" err="1"/>
              <a:t>소모값을</a:t>
            </a:r>
            <a:r>
              <a:rPr lang="ko-KR" altLang="en-US" dirty="0"/>
              <a:t> 정상적으로 만들었습니다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5461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A102FF-E253-4592-8945-AB0087D3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발표순서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9AEF21-43C1-4FA8-AB0B-7D1DA5481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게임소개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기능추가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실행화면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출처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55693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B66FBF-C09D-4825-8B66-0C26B1A86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508" y="1774190"/>
            <a:ext cx="4220164" cy="30579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0BB2AF-7299-4CB0-BBDB-57D85606C915}"/>
              </a:ext>
            </a:extLst>
          </p:cNvPr>
          <p:cNvSpPr txBox="1"/>
          <p:nvPr/>
        </p:nvSpPr>
        <p:spPr>
          <a:xfrm>
            <a:off x="7189365" y="2849781"/>
            <a:ext cx="3875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원거리공격</a:t>
            </a:r>
            <a:r>
              <a:rPr lang="en-US" altLang="ko-KR" dirty="0"/>
              <a:t>, </a:t>
            </a:r>
            <a:r>
              <a:rPr lang="ko-KR" altLang="en-US" dirty="0"/>
              <a:t>근거리공격</a:t>
            </a:r>
            <a:r>
              <a:rPr lang="en-US" altLang="ko-KR" dirty="0"/>
              <a:t>, </a:t>
            </a:r>
            <a:r>
              <a:rPr lang="ko-KR" altLang="en-US" dirty="0"/>
              <a:t>장전 애니메이션을 추가하였습니다</a:t>
            </a:r>
          </a:p>
        </p:txBody>
      </p:sp>
    </p:spTree>
    <p:extLst>
      <p:ext uri="{BB962C8B-B14F-4D97-AF65-F5344CB8AC3E}">
        <p14:creationId xmlns:p14="http://schemas.microsoft.com/office/powerpoint/2010/main" val="531208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583812B-04E4-45F1-A9D0-894F8312E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872" y="1624824"/>
            <a:ext cx="3030133" cy="34405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CA1E6B2-0C7A-485C-9A72-9D0F25850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932" y="951101"/>
            <a:ext cx="3040011" cy="47880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BCE4A1-C74A-4935-BB51-02C34A402539}"/>
              </a:ext>
            </a:extLst>
          </p:cNvPr>
          <p:cNvSpPr txBox="1"/>
          <p:nvPr/>
        </p:nvSpPr>
        <p:spPr>
          <a:xfrm>
            <a:off x="8078599" y="4590685"/>
            <a:ext cx="3129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25. </a:t>
            </a:r>
            <a:r>
              <a:rPr lang="ko-KR" altLang="en-US" dirty="0"/>
              <a:t>화살 이펙트</a:t>
            </a:r>
            <a:r>
              <a:rPr lang="en-US" altLang="ko-KR" dirty="0"/>
              <a:t>, </a:t>
            </a:r>
            <a:r>
              <a:rPr lang="ko-KR" altLang="en-US" dirty="0"/>
              <a:t>데미지</a:t>
            </a:r>
            <a:r>
              <a:rPr lang="en-US" altLang="ko-KR" dirty="0"/>
              <a:t>, </a:t>
            </a:r>
            <a:r>
              <a:rPr lang="ko-KR" altLang="en-US" dirty="0" err="1"/>
              <a:t>범위등을</a:t>
            </a:r>
            <a:r>
              <a:rPr lang="ko-KR" altLang="en-US" dirty="0"/>
              <a:t> 추가하였습니다</a:t>
            </a:r>
          </a:p>
        </p:txBody>
      </p:sp>
    </p:spTree>
    <p:extLst>
      <p:ext uri="{BB962C8B-B14F-4D97-AF65-F5344CB8AC3E}">
        <p14:creationId xmlns:p14="http://schemas.microsoft.com/office/powerpoint/2010/main" val="2122233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FDB5BB8-BA87-436A-982A-66D994F8E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743" y="4231008"/>
            <a:ext cx="4105793" cy="186129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1D335CA-2CFF-4F1F-9C83-594A8E4CA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398" y="2626992"/>
            <a:ext cx="3977228" cy="14204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570DFE7-DB74-45E1-8446-2378616AB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398" y="765699"/>
            <a:ext cx="4399068" cy="15930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A770FD-11A6-4398-A7AE-B41EAE3E70DB}"/>
              </a:ext>
            </a:extLst>
          </p:cNvPr>
          <p:cNvSpPr txBox="1"/>
          <p:nvPr/>
        </p:nvSpPr>
        <p:spPr>
          <a:xfrm>
            <a:off x="6375633" y="3105834"/>
            <a:ext cx="4202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26. </a:t>
            </a:r>
            <a:r>
              <a:rPr lang="ko-KR" altLang="en-US" dirty="0"/>
              <a:t>원거리 무기를 들고 공격할 시 화살이 나가도록 수정하였습니다</a:t>
            </a:r>
          </a:p>
        </p:txBody>
      </p:sp>
    </p:spTree>
    <p:extLst>
      <p:ext uri="{BB962C8B-B14F-4D97-AF65-F5344CB8AC3E}">
        <p14:creationId xmlns:p14="http://schemas.microsoft.com/office/powerpoint/2010/main" val="1725658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5AE9B3-1DCE-4EB6-A493-C787ACF25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976" y="1073835"/>
            <a:ext cx="3620205" cy="36960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8E31F5-6C51-438C-A256-8EECB7BAD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717" y="1111205"/>
            <a:ext cx="2098468" cy="35908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F1BAAF8-0FD0-45A7-A739-3F32A54DE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5845" y="1392617"/>
            <a:ext cx="1428949" cy="28102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58FE69-F871-4045-A29F-D6D89D0DB599}"/>
              </a:ext>
            </a:extLst>
          </p:cNvPr>
          <p:cNvSpPr txBox="1"/>
          <p:nvPr/>
        </p:nvSpPr>
        <p:spPr>
          <a:xfrm>
            <a:off x="3941494" y="5243121"/>
            <a:ext cx="3520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27. </a:t>
            </a:r>
            <a:r>
              <a:rPr lang="ko-KR" altLang="en-US" dirty="0"/>
              <a:t>공격 테스트를 위한 몬스터와 스크립트를 추가하였습니다</a:t>
            </a:r>
          </a:p>
        </p:txBody>
      </p:sp>
    </p:spTree>
    <p:extLst>
      <p:ext uri="{BB962C8B-B14F-4D97-AF65-F5344CB8AC3E}">
        <p14:creationId xmlns:p14="http://schemas.microsoft.com/office/powerpoint/2010/main" val="1992573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137D9B2-CC35-4CAE-864F-9724EB9F9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619" y="1492317"/>
            <a:ext cx="1590897" cy="7811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470413A-89B8-42C5-ABA6-AC6217390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271" y="947744"/>
            <a:ext cx="3702175" cy="22695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63B3BC-F166-4049-B9D2-D03862515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235" y="947744"/>
            <a:ext cx="3934374" cy="1505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56B2C5-A90B-421C-BDB9-08379643D4D8}"/>
              </a:ext>
            </a:extLst>
          </p:cNvPr>
          <p:cNvSpPr txBox="1"/>
          <p:nvPr/>
        </p:nvSpPr>
        <p:spPr>
          <a:xfrm>
            <a:off x="5930782" y="4122860"/>
            <a:ext cx="4725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28.</a:t>
            </a:r>
            <a:r>
              <a:rPr lang="ko-KR" altLang="en-US" dirty="0"/>
              <a:t> 게임시작 버튼을 추가하고</a:t>
            </a:r>
            <a:endParaRPr lang="en-US" altLang="ko-KR" dirty="0"/>
          </a:p>
          <a:p>
            <a:r>
              <a:rPr lang="ko-KR" altLang="en-US" dirty="0"/>
              <a:t>상호작용을 위한 </a:t>
            </a:r>
            <a:r>
              <a:rPr lang="en-US" altLang="ko-KR" dirty="0"/>
              <a:t>Game Manager</a:t>
            </a:r>
            <a:r>
              <a:rPr lang="ko-KR" altLang="en-US" dirty="0"/>
              <a:t>를 만들어 연결하였습니다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770763C-FA0C-4E39-947C-6DF569F9A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393" y="2960648"/>
            <a:ext cx="3820058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95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403126-CF48-411C-9DE5-1A8160837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320" y="1919463"/>
            <a:ext cx="3991532" cy="27721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20D0A9-8EB3-4AD2-8E36-957B9EB7F10D}"/>
              </a:ext>
            </a:extLst>
          </p:cNvPr>
          <p:cNvSpPr txBox="1"/>
          <p:nvPr/>
        </p:nvSpPr>
        <p:spPr>
          <a:xfrm>
            <a:off x="7147134" y="3244334"/>
            <a:ext cx="2905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29. </a:t>
            </a:r>
            <a:r>
              <a:rPr lang="ko-KR" altLang="en-US" dirty="0"/>
              <a:t>폰트를 추가하였습니다</a:t>
            </a:r>
          </a:p>
        </p:txBody>
      </p:sp>
    </p:spTree>
    <p:extLst>
      <p:ext uri="{BB962C8B-B14F-4D97-AF65-F5344CB8AC3E}">
        <p14:creationId xmlns:p14="http://schemas.microsoft.com/office/powerpoint/2010/main" val="59492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A4386E-6FEC-484F-BB4B-36B4ED60D285}"/>
              </a:ext>
            </a:extLst>
          </p:cNvPr>
          <p:cNvSpPr txBox="1"/>
          <p:nvPr/>
        </p:nvSpPr>
        <p:spPr>
          <a:xfrm>
            <a:off x="1577130" y="1843950"/>
            <a:ext cx="834704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제가 수정</a:t>
            </a:r>
            <a:r>
              <a:rPr lang="en-US" altLang="ko-KR" sz="4000" dirty="0"/>
              <a:t>, </a:t>
            </a:r>
            <a:r>
              <a:rPr lang="ko-KR" altLang="en-US" sz="4000" dirty="0"/>
              <a:t>추가한 것은 </a:t>
            </a:r>
            <a:r>
              <a:rPr lang="en-US" altLang="ko-KR" sz="4000" dirty="0"/>
              <a:t>29</a:t>
            </a:r>
            <a:r>
              <a:rPr lang="ko-KR" altLang="en-US" sz="4000" dirty="0"/>
              <a:t>개입니다</a:t>
            </a:r>
            <a:endParaRPr lang="en-US" altLang="ko-KR" sz="4000" dirty="0"/>
          </a:p>
          <a:p>
            <a:endParaRPr lang="en-US" altLang="ko-KR" sz="4000" dirty="0"/>
          </a:p>
          <a:p>
            <a:endParaRPr lang="en-US" altLang="ko-KR" sz="4000" dirty="0"/>
          </a:p>
          <a:p>
            <a:endParaRPr lang="en-US" altLang="ko-KR" sz="4000" dirty="0"/>
          </a:p>
          <a:p>
            <a:r>
              <a:rPr lang="ko-KR" altLang="en-US" sz="4000"/>
              <a:t>제 </a:t>
            </a:r>
            <a:r>
              <a:rPr lang="ko-KR" altLang="en-US" sz="4000" dirty="0"/>
              <a:t>점수는 </a:t>
            </a:r>
            <a:r>
              <a:rPr lang="en-US" altLang="ko-KR" sz="4000" dirty="0"/>
              <a:t>20</a:t>
            </a:r>
            <a:r>
              <a:rPr lang="ko-KR" altLang="en-US" sz="4000" dirty="0"/>
              <a:t>점입니다</a:t>
            </a:r>
            <a:endParaRPr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1237709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게임실행 화면">
            <a:hlinkClick r:id="" action="ppaction://media"/>
            <a:extLst>
              <a:ext uri="{FF2B5EF4-FFF2-40B4-BE49-F238E27FC236}">
                <a16:creationId xmlns:a16="http://schemas.microsoft.com/office/drawing/2014/main" id="{2E06F426-763C-46ED-AE0A-85A7AA28B3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7748" y="1466980"/>
            <a:ext cx="7656504" cy="45517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A9E123-952D-4FF2-A1E8-45A94AB6C49A}"/>
              </a:ext>
            </a:extLst>
          </p:cNvPr>
          <p:cNvSpPr txBox="1"/>
          <p:nvPr/>
        </p:nvSpPr>
        <p:spPr>
          <a:xfrm>
            <a:off x="3210187" y="670356"/>
            <a:ext cx="5771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실행화면</a:t>
            </a:r>
          </a:p>
        </p:txBody>
      </p:sp>
    </p:spTree>
    <p:extLst>
      <p:ext uri="{BB962C8B-B14F-4D97-AF65-F5344CB8AC3E}">
        <p14:creationId xmlns:p14="http://schemas.microsoft.com/office/powerpoint/2010/main" val="313794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984A46-953F-4717-A57B-237DB718B41E}"/>
              </a:ext>
            </a:extLst>
          </p:cNvPr>
          <p:cNvSpPr txBox="1"/>
          <p:nvPr/>
        </p:nvSpPr>
        <p:spPr>
          <a:xfrm>
            <a:off x="3449273" y="676297"/>
            <a:ext cx="5293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/>
              <a:t>출처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B068D8-527B-4B11-B050-75F74A4B57DB}"/>
              </a:ext>
            </a:extLst>
          </p:cNvPr>
          <p:cNvSpPr txBox="1"/>
          <p:nvPr/>
        </p:nvSpPr>
        <p:spPr>
          <a:xfrm>
            <a:off x="1607890" y="1384183"/>
            <a:ext cx="89762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 </a:t>
            </a:r>
            <a:r>
              <a:rPr lang="ko-KR" altLang="en-US" dirty="0" err="1"/>
              <a:t>에셋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dirty="0">
                <a:hlinkClick r:id="rId2"/>
              </a:rPr>
              <a:t>Quarter View 3D Action Assets Pack | 3D Characters | Unity Asset Store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참고자료 </a:t>
            </a:r>
            <a:r>
              <a:rPr lang="en-US" altLang="ko-KR" dirty="0"/>
              <a:t>-</a:t>
            </a:r>
          </a:p>
          <a:p>
            <a:r>
              <a:rPr lang="en-US" altLang="ko-KR" dirty="0">
                <a:hlinkClick r:id="rId3"/>
              </a:rPr>
              <a:t>3D </a:t>
            </a:r>
            <a:r>
              <a:rPr lang="ko-KR" altLang="en-US" dirty="0" err="1">
                <a:hlinkClick r:id="rId3"/>
              </a:rPr>
              <a:t>쿼터뷰</a:t>
            </a:r>
            <a:r>
              <a:rPr lang="ko-KR" altLang="en-US" dirty="0">
                <a:hlinkClick r:id="rId3"/>
              </a:rPr>
              <a:t> 액션게임 </a:t>
            </a:r>
            <a:r>
              <a:rPr lang="en-US" altLang="ko-KR" dirty="0">
                <a:hlinkClick r:id="rId3"/>
              </a:rPr>
              <a:t>- </a:t>
            </a:r>
            <a:r>
              <a:rPr lang="ko-KR" altLang="en-US" dirty="0">
                <a:hlinkClick r:id="rId3"/>
              </a:rPr>
              <a:t>플레이어 이동 </a:t>
            </a:r>
            <a:r>
              <a:rPr lang="en-US" altLang="ko-KR" dirty="0">
                <a:hlinkClick r:id="rId3"/>
              </a:rPr>
              <a:t>[</a:t>
            </a:r>
            <a:r>
              <a:rPr lang="ko-KR" altLang="en-US" dirty="0">
                <a:hlinkClick r:id="rId3"/>
              </a:rPr>
              <a:t>유니티 기초 강좌 </a:t>
            </a:r>
            <a:r>
              <a:rPr lang="en-US" altLang="ko-KR" dirty="0">
                <a:hlinkClick r:id="rId3"/>
              </a:rPr>
              <a:t>B38 + </a:t>
            </a:r>
            <a:r>
              <a:rPr lang="ko-KR" altLang="en-US" dirty="0" err="1">
                <a:hlinkClick r:id="rId3"/>
              </a:rPr>
              <a:t>에셋</a:t>
            </a:r>
            <a:r>
              <a:rPr lang="ko-KR" altLang="en-US" dirty="0">
                <a:hlinkClick r:id="rId3"/>
              </a:rPr>
              <a:t> 다운로드</a:t>
            </a:r>
            <a:r>
              <a:rPr lang="en-US" altLang="ko-KR" dirty="0">
                <a:hlinkClick r:id="rId3"/>
              </a:rPr>
              <a:t>] – YouTube</a:t>
            </a:r>
            <a:endParaRPr lang="en-US" altLang="ko-KR" dirty="0"/>
          </a:p>
          <a:p>
            <a:r>
              <a:rPr lang="en-US" altLang="ko-KR" dirty="0">
                <a:hlinkClick r:id="rId4" action="ppaction://hlinksldjump"/>
              </a:rPr>
              <a:t>1</a:t>
            </a:r>
            <a:r>
              <a:rPr lang="en-US" altLang="ko-KR" dirty="0"/>
              <a:t>, </a:t>
            </a:r>
            <a:r>
              <a:rPr lang="en-US" altLang="ko-KR" dirty="0">
                <a:hlinkClick r:id="rId4" action="ppaction://hlinksldjump"/>
              </a:rPr>
              <a:t>2</a:t>
            </a:r>
            <a:r>
              <a:rPr lang="en-US" altLang="ko-KR" dirty="0"/>
              <a:t> ,</a:t>
            </a:r>
            <a:r>
              <a:rPr lang="en-US" altLang="ko-KR" dirty="0">
                <a:hlinkClick r:id="rId5" action="ppaction://hlinksldjump"/>
              </a:rPr>
              <a:t>3</a:t>
            </a:r>
            <a:r>
              <a:rPr lang="en-US" altLang="ko-KR" dirty="0"/>
              <a:t> ,</a:t>
            </a:r>
            <a:r>
              <a:rPr lang="en-US" altLang="ko-KR" dirty="0">
                <a:hlinkClick r:id="rId5" action="ppaction://hlinksldjump"/>
              </a:rPr>
              <a:t>4</a:t>
            </a:r>
            <a:r>
              <a:rPr lang="en-US" altLang="ko-KR" dirty="0"/>
              <a:t> ,</a:t>
            </a:r>
            <a:r>
              <a:rPr lang="en-US" altLang="ko-KR" dirty="0">
                <a:hlinkClick r:id="rId6" action="ppaction://hlinksldjump"/>
              </a:rPr>
              <a:t>5</a:t>
            </a:r>
            <a:r>
              <a:rPr lang="en-US" altLang="ko-KR" dirty="0"/>
              <a:t> ,</a:t>
            </a:r>
            <a:r>
              <a:rPr lang="en-US" altLang="ko-KR" dirty="0">
                <a:hlinkClick r:id="rId7" action="ppaction://hlinksldjump"/>
              </a:rPr>
              <a:t>6</a:t>
            </a:r>
            <a:r>
              <a:rPr lang="en-US" altLang="ko-KR" dirty="0"/>
              <a:t> ,</a:t>
            </a:r>
            <a:r>
              <a:rPr lang="en-US" altLang="ko-KR" dirty="0">
                <a:hlinkClick r:id="rId8" action="ppaction://hlinksldjump"/>
              </a:rPr>
              <a:t>7</a:t>
            </a:r>
            <a:r>
              <a:rPr lang="en-US" altLang="ko-KR" dirty="0"/>
              <a:t>, </a:t>
            </a:r>
            <a:r>
              <a:rPr lang="en-US" altLang="ko-KR" dirty="0">
                <a:hlinkClick r:id="rId9" action="ppaction://hlinksldjump"/>
              </a:rPr>
              <a:t>8</a:t>
            </a:r>
            <a:endParaRPr lang="en-US" altLang="ko-KR" dirty="0"/>
          </a:p>
          <a:p>
            <a:r>
              <a:rPr lang="en-US" altLang="ko-KR" dirty="0">
                <a:hlinkClick r:id="rId10"/>
              </a:rPr>
              <a:t>3D </a:t>
            </a:r>
            <a:r>
              <a:rPr lang="ko-KR" altLang="en-US" dirty="0" err="1">
                <a:hlinkClick r:id="rId10"/>
              </a:rPr>
              <a:t>쿼터뷰</a:t>
            </a:r>
            <a:r>
              <a:rPr lang="ko-KR" altLang="en-US" dirty="0">
                <a:hlinkClick r:id="rId10"/>
              </a:rPr>
              <a:t> 액션게임 </a:t>
            </a:r>
            <a:r>
              <a:rPr lang="en-US" altLang="ko-KR" dirty="0">
                <a:hlinkClick r:id="rId10"/>
              </a:rPr>
              <a:t>- </a:t>
            </a:r>
            <a:r>
              <a:rPr lang="ko-KR" altLang="en-US" dirty="0">
                <a:hlinkClick r:id="rId10"/>
              </a:rPr>
              <a:t>플레이어 점프와 회피 </a:t>
            </a:r>
            <a:r>
              <a:rPr lang="en-US" altLang="ko-KR" dirty="0">
                <a:hlinkClick r:id="rId10"/>
              </a:rPr>
              <a:t>[</a:t>
            </a:r>
            <a:r>
              <a:rPr lang="ko-KR" altLang="en-US" dirty="0">
                <a:hlinkClick r:id="rId10"/>
              </a:rPr>
              <a:t>유니티 기초 강좌 </a:t>
            </a:r>
            <a:r>
              <a:rPr lang="en-US" altLang="ko-KR" dirty="0">
                <a:hlinkClick r:id="rId10"/>
              </a:rPr>
              <a:t>B39] – YouTube</a:t>
            </a:r>
            <a:endParaRPr lang="en-US" altLang="ko-KR" dirty="0"/>
          </a:p>
          <a:p>
            <a:r>
              <a:rPr lang="en-US" altLang="ko-KR" dirty="0">
                <a:hlinkClick r:id="rId9" action="ppaction://hlinksldjump"/>
              </a:rPr>
              <a:t>9</a:t>
            </a:r>
            <a:r>
              <a:rPr lang="en-US" altLang="ko-KR" dirty="0"/>
              <a:t>, </a:t>
            </a:r>
            <a:r>
              <a:rPr lang="en-US" altLang="ko-KR" dirty="0">
                <a:hlinkClick r:id="rId11" action="ppaction://hlinksldjump"/>
              </a:rPr>
              <a:t>10</a:t>
            </a:r>
            <a:r>
              <a:rPr lang="en-US" altLang="ko-KR" dirty="0"/>
              <a:t> ,</a:t>
            </a:r>
            <a:r>
              <a:rPr lang="en-US" altLang="ko-KR" dirty="0">
                <a:hlinkClick r:id="rId12" action="ppaction://hlinksldjump"/>
              </a:rPr>
              <a:t>11</a:t>
            </a:r>
            <a:r>
              <a:rPr lang="en-US" altLang="ko-KR" dirty="0"/>
              <a:t> ,</a:t>
            </a:r>
            <a:r>
              <a:rPr lang="en-US" altLang="ko-KR" dirty="0">
                <a:hlinkClick r:id="rId13" action="ppaction://hlinksldjump"/>
              </a:rPr>
              <a:t>12</a:t>
            </a:r>
            <a:endParaRPr lang="en-US" altLang="ko-KR" dirty="0"/>
          </a:p>
          <a:p>
            <a:r>
              <a:rPr lang="en-US" altLang="ko-KR" dirty="0">
                <a:hlinkClick r:id="rId14"/>
              </a:rPr>
              <a:t>3D </a:t>
            </a:r>
            <a:r>
              <a:rPr lang="ko-KR" altLang="en-US" dirty="0" err="1">
                <a:hlinkClick r:id="rId14"/>
              </a:rPr>
              <a:t>쿼터뷰</a:t>
            </a:r>
            <a:r>
              <a:rPr lang="ko-KR" altLang="en-US" dirty="0">
                <a:hlinkClick r:id="rId14"/>
              </a:rPr>
              <a:t> 액션게임 </a:t>
            </a:r>
            <a:r>
              <a:rPr lang="en-US" altLang="ko-KR" dirty="0">
                <a:hlinkClick r:id="rId14"/>
              </a:rPr>
              <a:t>- </a:t>
            </a:r>
            <a:r>
              <a:rPr lang="ko-KR" altLang="en-US" dirty="0">
                <a:hlinkClick r:id="rId14"/>
              </a:rPr>
              <a:t>아이템 만들기 </a:t>
            </a:r>
            <a:r>
              <a:rPr lang="en-US" altLang="ko-KR" dirty="0">
                <a:hlinkClick r:id="rId14"/>
              </a:rPr>
              <a:t>[</a:t>
            </a:r>
            <a:r>
              <a:rPr lang="ko-KR" altLang="en-US" dirty="0">
                <a:hlinkClick r:id="rId14"/>
              </a:rPr>
              <a:t>유니티 기초 강좌 </a:t>
            </a:r>
            <a:r>
              <a:rPr lang="en-US" altLang="ko-KR" dirty="0">
                <a:hlinkClick r:id="rId14"/>
              </a:rPr>
              <a:t>B40] – YouTube</a:t>
            </a:r>
            <a:endParaRPr lang="en-US" altLang="ko-KR" dirty="0"/>
          </a:p>
          <a:p>
            <a:r>
              <a:rPr lang="en-US" altLang="ko-KR" dirty="0">
                <a:hlinkClick r:id="rId15" action="ppaction://hlinksldjump"/>
              </a:rPr>
              <a:t>17</a:t>
            </a:r>
            <a:endParaRPr lang="en-US" altLang="ko-KR" dirty="0"/>
          </a:p>
          <a:p>
            <a:r>
              <a:rPr lang="en-US" altLang="ko-KR" dirty="0">
                <a:hlinkClick r:id="rId16"/>
              </a:rPr>
              <a:t>3D </a:t>
            </a:r>
            <a:r>
              <a:rPr lang="ko-KR" altLang="en-US" dirty="0" err="1">
                <a:hlinkClick r:id="rId16"/>
              </a:rPr>
              <a:t>쿼터뷰</a:t>
            </a:r>
            <a:r>
              <a:rPr lang="ko-KR" altLang="en-US" dirty="0">
                <a:hlinkClick r:id="rId16"/>
              </a:rPr>
              <a:t> 액션게임 </a:t>
            </a:r>
            <a:r>
              <a:rPr lang="en-US" altLang="ko-KR" dirty="0">
                <a:hlinkClick r:id="rId16"/>
              </a:rPr>
              <a:t>- </a:t>
            </a:r>
            <a:r>
              <a:rPr lang="ko-KR" altLang="en-US" dirty="0">
                <a:hlinkClick r:id="rId16"/>
              </a:rPr>
              <a:t>드랍 무기 입수와 교체 </a:t>
            </a:r>
            <a:r>
              <a:rPr lang="en-US" altLang="ko-KR" dirty="0">
                <a:hlinkClick r:id="rId16"/>
              </a:rPr>
              <a:t>[</a:t>
            </a:r>
            <a:r>
              <a:rPr lang="ko-KR" altLang="en-US" dirty="0">
                <a:hlinkClick r:id="rId16"/>
              </a:rPr>
              <a:t>유니티 기초 강좌 </a:t>
            </a:r>
            <a:r>
              <a:rPr lang="en-US" altLang="ko-KR" dirty="0">
                <a:hlinkClick r:id="rId16"/>
              </a:rPr>
              <a:t>B41] – YouTube</a:t>
            </a:r>
            <a:endParaRPr lang="en-US" altLang="ko-KR" dirty="0"/>
          </a:p>
          <a:p>
            <a:r>
              <a:rPr lang="en-US" altLang="ko-KR" dirty="0">
                <a:hlinkClick r:id="rId15" action="ppaction://hlinksldjump"/>
              </a:rPr>
              <a:t>16</a:t>
            </a:r>
            <a:r>
              <a:rPr lang="en-US" altLang="ko-KR" dirty="0"/>
              <a:t>, </a:t>
            </a:r>
            <a:r>
              <a:rPr lang="en-US" altLang="ko-KR" dirty="0">
                <a:hlinkClick r:id="rId17" action="ppaction://hlinksldjump"/>
              </a:rPr>
              <a:t>18</a:t>
            </a:r>
            <a:r>
              <a:rPr lang="en-US" altLang="ko-KR" dirty="0"/>
              <a:t>, </a:t>
            </a:r>
            <a:r>
              <a:rPr lang="en-US" altLang="ko-KR" dirty="0">
                <a:hlinkClick r:id="rId17" action="ppaction://hlinksldjump"/>
              </a:rPr>
              <a:t>19</a:t>
            </a:r>
            <a:r>
              <a:rPr lang="en-US" altLang="ko-KR" dirty="0"/>
              <a:t>, </a:t>
            </a:r>
            <a:r>
              <a:rPr lang="en-US" altLang="ko-KR" dirty="0">
                <a:hlinkClick r:id="rId18" action="ppaction://hlinksldjump"/>
              </a:rPr>
              <a:t>20</a:t>
            </a:r>
            <a:endParaRPr lang="en-US" altLang="ko-KR" dirty="0"/>
          </a:p>
          <a:p>
            <a:r>
              <a:rPr lang="en-US" altLang="ko-KR" dirty="0">
                <a:hlinkClick r:id="rId19"/>
              </a:rPr>
              <a:t>3D </a:t>
            </a:r>
            <a:r>
              <a:rPr lang="ko-KR" altLang="en-US" dirty="0" err="1">
                <a:hlinkClick r:id="rId19"/>
              </a:rPr>
              <a:t>쿼터뷰</a:t>
            </a:r>
            <a:r>
              <a:rPr lang="ko-KR" altLang="en-US" dirty="0">
                <a:hlinkClick r:id="rId19"/>
              </a:rPr>
              <a:t> 액션게임 </a:t>
            </a:r>
            <a:r>
              <a:rPr lang="en-US" altLang="ko-KR" dirty="0">
                <a:hlinkClick r:id="rId19"/>
              </a:rPr>
              <a:t>- </a:t>
            </a:r>
            <a:r>
              <a:rPr lang="ko-KR" altLang="en-US" dirty="0" err="1">
                <a:hlinkClick r:id="rId19"/>
              </a:rPr>
              <a:t>코루틴으로</a:t>
            </a:r>
            <a:r>
              <a:rPr lang="ko-KR" altLang="en-US" dirty="0">
                <a:hlinkClick r:id="rId19"/>
              </a:rPr>
              <a:t> 근접공격 구현하기 </a:t>
            </a:r>
            <a:r>
              <a:rPr lang="en-US" altLang="ko-KR" dirty="0">
                <a:hlinkClick r:id="rId19"/>
              </a:rPr>
              <a:t>[</a:t>
            </a:r>
            <a:r>
              <a:rPr lang="ko-KR" altLang="en-US" dirty="0">
                <a:hlinkClick r:id="rId19"/>
              </a:rPr>
              <a:t>유니티 기초 강좌 </a:t>
            </a:r>
            <a:r>
              <a:rPr lang="en-US" altLang="ko-KR" dirty="0">
                <a:hlinkClick r:id="rId19"/>
              </a:rPr>
              <a:t>B43] </a:t>
            </a:r>
            <a:r>
              <a:rPr lang="en-US" altLang="ko-KR" dirty="0">
                <a:hlinkClick r:id="rId20"/>
              </a:rPr>
              <a:t>–</a:t>
            </a:r>
            <a:r>
              <a:rPr lang="en-US" altLang="ko-KR" dirty="0">
                <a:hlinkClick r:id="rId19"/>
              </a:rPr>
              <a:t> YouTube</a:t>
            </a:r>
            <a:r>
              <a:rPr lang="en-US" altLang="ko-KR" dirty="0"/>
              <a:t> </a:t>
            </a:r>
          </a:p>
          <a:p>
            <a:r>
              <a:rPr lang="en-US" altLang="ko-KR" dirty="0">
                <a:hlinkClick r:id="rId21" action="ppaction://hlinksldjump"/>
              </a:rPr>
              <a:t>21</a:t>
            </a:r>
            <a:r>
              <a:rPr lang="en-US" altLang="ko-KR" dirty="0"/>
              <a:t>, </a:t>
            </a:r>
            <a:r>
              <a:rPr lang="en-US" altLang="ko-KR" dirty="0">
                <a:hlinkClick r:id="rId22" action="ppaction://hlinksldjump"/>
              </a:rPr>
              <a:t>25</a:t>
            </a:r>
            <a:endParaRPr lang="en-US" altLang="ko-KR" dirty="0">
              <a:hlinkClick r:id="rId20"/>
            </a:endParaRPr>
          </a:p>
          <a:p>
            <a:r>
              <a:rPr lang="en-US" altLang="ko-KR" dirty="0">
                <a:hlinkClick r:id="rId20"/>
              </a:rPr>
              <a:t>3D </a:t>
            </a:r>
            <a:r>
              <a:rPr lang="ko-KR" altLang="en-US" dirty="0" err="1">
                <a:hlinkClick r:id="rId20"/>
              </a:rPr>
              <a:t>쿼터뷰</a:t>
            </a:r>
            <a:r>
              <a:rPr lang="ko-KR" altLang="en-US" dirty="0">
                <a:hlinkClick r:id="rId20"/>
              </a:rPr>
              <a:t> 액션게임 </a:t>
            </a:r>
            <a:r>
              <a:rPr lang="en-US" altLang="ko-KR" dirty="0">
                <a:hlinkClick r:id="rId20"/>
              </a:rPr>
              <a:t>- </a:t>
            </a:r>
            <a:r>
              <a:rPr lang="ko-KR" altLang="en-US" dirty="0">
                <a:hlinkClick r:id="rId20"/>
              </a:rPr>
              <a:t>원거리공격 구현 </a:t>
            </a:r>
            <a:r>
              <a:rPr lang="en-US" altLang="ko-KR" dirty="0">
                <a:hlinkClick r:id="rId20"/>
              </a:rPr>
              <a:t>[</a:t>
            </a:r>
            <a:r>
              <a:rPr lang="ko-KR" altLang="en-US" dirty="0">
                <a:hlinkClick r:id="rId20"/>
              </a:rPr>
              <a:t>유니티 기초 강좌 </a:t>
            </a:r>
            <a:r>
              <a:rPr lang="en-US" altLang="ko-KR" dirty="0">
                <a:hlinkClick r:id="rId20"/>
              </a:rPr>
              <a:t>B44] – YouTube</a:t>
            </a:r>
            <a:endParaRPr lang="en-US" altLang="ko-KR" dirty="0"/>
          </a:p>
          <a:p>
            <a:r>
              <a:rPr lang="en-US" altLang="ko-KR" dirty="0">
                <a:hlinkClick r:id="rId21" action="ppaction://hlinksldjump"/>
              </a:rPr>
              <a:t>22</a:t>
            </a:r>
            <a:r>
              <a:rPr lang="en-US" altLang="ko-KR" dirty="0"/>
              <a:t> , </a:t>
            </a:r>
            <a:r>
              <a:rPr lang="en-US" altLang="ko-KR" dirty="0">
                <a:hlinkClick r:id="rId23" action="ppaction://hlinksldjump"/>
              </a:rPr>
              <a:t>23</a:t>
            </a:r>
            <a:r>
              <a:rPr lang="en-US" altLang="ko-KR" dirty="0"/>
              <a:t>, </a:t>
            </a:r>
            <a:r>
              <a:rPr lang="en-US" altLang="ko-KR" dirty="0">
                <a:hlinkClick r:id="rId23" action="ppaction://hlinksldjump"/>
              </a:rPr>
              <a:t>24</a:t>
            </a:r>
            <a:r>
              <a:rPr lang="en-US" altLang="ko-KR" dirty="0"/>
              <a:t>, </a:t>
            </a:r>
            <a:r>
              <a:rPr lang="en-US" altLang="ko-KR" dirty="0">
                <a:hlinkClick r:id="rId22" action="ppaction://hlinksldjump"/>
              </a:rPr>
              <a:t>25</a:t>
            </a:r>
            <a:r>
              <a:rPr lang="en-US" altLang="ko-KR" dirty="0"/>
              <a:t>, </a:t>
            </a:r>
            <a:r>
              <a:rPr lang="en-US" altLang="ko-KR" dirty="0">
                <a:hlinkClick r:id="rId24" action="ppaction://hlinksldjump"/>
              </a:rPr>
              <a:t>26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02930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F54CDC-29D6-4E3F-BB8B-AF3151E44135}"/>
              </a:ext>
            </a:extLst>
          </p:cNvPr>
          <p:cNvSpPr txBox="1"/>
          <p:nvPr/>
        </p:nvSpPr>
        <p:spPr>
          <a:xfrm>
            <a:off x="3449273" y="676297"/>
            <a:ext cx="5293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/>
              <a:t>출처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C11A2C-E8C0-493C-8CAA-1D131332788B}"/>
              </a:ext>
            </a:extLst>
          </p:cNvPr>
          <p:cNvSpPr txBox="1"/>
          <p:nvPr/>
        </p:nvSpPr>
        <p:spPr>
          <a:xfrm>
            <a:off x="1405156" y="1719149"/>
            <a:ext cx="96683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3D </a:t>
            </a:r>
            <a:r>
              <a:rPr lang="ko-KR" altLang="en-US" dirty="0" err="1">
                <a:hlinkClick r:id="rId2"/>
              </a:rPr>
              <a:t>쿼터뷰</a:t>
            </a:r>
            <a:r>
              <a:rPr lang="ko-KR" altLang="en-US" dirty="0">
                <a:hlinkClick r:id="rId2"/>
              </a:rPr>
              <a:t> 액션게임 </a:t>
            </a:r>
            <a:r>
              <a:rPr lang="en-US" altLang="ko-KR" dirty="0">
                <a:hlinkClick r:id="rId2"/>
              </a:rPr>
              <a:t>- </a:t>
            </a:r>
            <a:r>
              <a:rPr lang="ko-KR" altLang="en-US" dirty="0">
                <a:hlinkClick r:id="rId2"/>
              </a:rPr>
              <a:t>플레이어 물리문제 고치기 </a:t>
            </a:r>
            <a:r>
              <a:rPr lang="en-US" altLang="ko-KR" dirty="0">
                <a:hlinkClick r:id="rId2"/>
              </a:rPr>
              <a:t>[</a:t>
            </a:r>
            <a:r>
              <a:rPr lang="ko-KR" altLang="en-US" dirty="0">
                <a:hlinkClick r:id="rId2"/>
              </a:rPr>
              <a:t>유니티 기초 강좌 </a:t>
            </a:r>
            <a:r>
              <a:rPr lang="en-US" altLang="ko-KR" dirty="0">
                <a:hlinkClick r:id="rId2"/>
              </a:rPr>
              <a:t>B45] – YouTube</a:t>
            </a:r>
            <a:endParaRPr lang="en-US" altLang="ko-KR" dirty="0"/>
          </a:p>
          <a:p>
            <a:r>
              <a:rPr lang="en-US" altLang="ko-KR" dirty="0">
                <a:hlinkClick r:id="rId3" action="ppaction://hlinksldjump"/>
              </a:rPr>
              <a:t>13</a:t>
            </a:r>
            <a:r>
              <a:rPr lang="en-US" altLang="ko-KR" dirty="0"/>
              <a:t>, </a:t>
            </a:r>
            <a:r>
              <a:rPr lang="en-US" altLang="ko-KR" dirty="0">
                <a:hlinkClick r:id="rId3" action="ppaction://hlinksldjump"/>
              </a:rPr>
              <a:t>14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4"/>
              </a:rPr>
              <a:t>3D </a:t>
            </a:r>
            <a:r>
              <a:rPr lang="ko-KR" altLang="en-US" dirty="0" err="1">
                <a:hlinkClick r:id="rId4"/>
              </a:rPr>
              <a:t>쿼터뷰</a:t>
            </a:r>
            <a:r>
              <a:rPr lang="ko-KR" altLang="en-US" dirty="0">
                <a:hlinkClick r:id="rId4"/>
              </a:rPr>
              <a:t> 액션게임 </a:t>
            </a:r>
            <a:r>
              <a:rPr lang="en-US" altLang="ko-KR" dirty="0">
                <a:hlinkClick r:id="rId4"/>
              </a:rPr>
              <a:t>- </a:t>
            </a:r>
            <a:r>
              <a:rPr lang="ko-KR" altLang="en-US" dirty="0">
                <a:hlinkClick r:id="rId4"/>
              </a:rPr>
              <a:t>피격 테스터 만들기 </a:t>
            </a:r>
            <a:r>
              <a:rPr lang="en-US" altLang="ko-KR" dirty="0">
                <a:hlinkClick r:id="rId4"/>
              </a:rPr>
              <a:t>[</a:t>
            </a:r>
            <a:r>
              <a:rPr lang="ko-KR" altLang="en-US" dirty="0">
                <a:hlinkClick r:id="rId4"/>
              </a:rPr>
              <a:t>유니티 기초 강좌 </a:t>
            </a:r>
            <a:r>
              <a:rPr lang="en-US" altLang="ko-KR" dirty="0">
                <a:hlinkClick r:id="rId4"/>
              </a:rPr>
              <a:t>B46] – YouTube</a:t>
            </a:r>
            <a:endParaRPr lang="en-US" altLang="ko-KR" dirty="0"/>
          </a:p>
          <a:p>
            <a:r>
              <a:rPr lang="en-US" altLang="ko-KR" dirty="0">
                <a:hlinkClick r:id="rId5" action="ppaction://hlinksldjump"/>
              </a:rPr>
              <a:t>27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6"/>
              </a:rPr>
              <a:t>3D </a:t>
            </a:r>
            <a:r>
              <a:rPr lang="ko-KR" altLang="en-US" dirty="0" err="1">
                <a:hlinkClick r:id="rId6"/>
              </a:rPr>
              <a:t>쿼터뷰</a:t>
            </a:r>
            <a:r>
              <a:rPr lang="ko-KR" altLang="en-US" dirty="0">
                <a:hlinkClick r:id="rId6"/>
              </a:rPr>
              <a:t> 액션게임 </a:t>
            </a:r>
            <a:r>
              <a:rPr lang="en-US" altLang="ko-KR" dirty="0">
                <a:hlinkClick r:id="rId6"/>
              </a:rPr>
              <a:t>- UI </a:t>
            </a:r>
            <a:r>
              <a:rPr lang="ko-KR" altLang="en-US" dirty="0">
                <a:hlinkClick r:id="rId6"/>
              </a:rPr>
              <a:t>배치하기 </a:t>
            </a:r>
            <a:r>
              <a:rPr lang="en-US" altLang="ko-KR" dirty="0">
                <a:hlinkClick r:id="rId6"/>
              </a:rPr>
              <a:t>[</a:t>
            </a:r>
            <a:r>
              <a:rPr lang="ko-KR" altLang="en-US" dirty="0">
                <a:hlinkClick r:id="rId6"/>
              </a:rPr>
              <a:t>유니티 기초 강좌 </a:t>
            </a:r>
            <a:r>
              <a:rPr lang="en-US" altLang="ko-KR" dirty="0">
                <a:hlinkClick r:id="rId6"/>
              </a:rPr>
              <a:t>B51] – YouTube</a:t>
            </a:r>
            <a:endParaRPr lang="en-US" altLang="ko-KR" dirty="0"/>
          </a:p>
          <a:p>
            <a:r>
              <a:rPr lang="en-US" altLang="ko-KR" dirty="0">
                <a:hlinkClick r:id="rId7"/>
              </a:rPr>
              <a:t>Unity3D </a:t>
            </a:r>
            <a:r>
              <a:rPr lang="ko-KR" altLang="en-US" dirty="0">
                <a:hlinkClick r:id="rId7"/>
              </a:rPr>
              <a:t>시작화면 만들기 </a:t>
            </a:r>
            <a:r>
              <a:rPr lang="en-US" altLang="ko-KR" dirty="0">
                <a:hlinkClick r:id="rId7"/>
              </a:rPr>
              <a:t>- </a:t>
            </a:r>
            <a:r>
              <a:rPr lang="ko-KR" altLang="en-US" dirty="0" err="1">
                <a:hlinkClick r:id="rId7"/>
              </a:rPr>
              <a:t>튜토리얼북</a:t>
            </a:r>
            <a:r>
              <a:rPr lang="ko-KR" altLang="en-US" dirty="0">
                <a:hlinkClick r:id="rId7"/>
              </a:rPr>
              <a:t> </a:t>
            </a:r>
            <a:r>
              <a:rPr lang="en-US" altLang="ko-KR" dirty="0">
                <a:hlinkClick r:id="rId7"/>
              </a:rPr>
              <a:t>– YouTube</a:t>
            </a:r>
            <a:endParaRPr lang="en-US" altLang="ko-KR" dirty="0"/>
          </a:p>
          <a:p>
            <a:r>
              <a:rPr lang="en-US" altLang="ko-KR" dirty="0">
                <a:hlinkClick r:id="rId8"/>
              </a:rPr>
              <a:t>3D </a:t>
            </a:r>
            <a:r>
              <a:rPr lang="ko-KR" altLang="en-US" dirty="0" err="1">
                <a:hlinkClick r:id="rId8"/>
              </a:rPr>
              <a:t>쿼터뷰</a:t>
            </a:r>
            <a:r>
              <a:rPr lang="ko-KR" altLang="en-US" dirty="0">
                <a:hlinkClick r:id="rId8"/>
              </a:rPr>
              <a:t> 액션게임 </a:t>
            </a:r>
            <a:r>
              <a:rPr lang="en-US" altLang="ko-KR" dirty="0">
                <a:hlinkClick r:id="rId8"/>
              </a:rPr>
              <a:t>- UI </a:t>
            </a:r>
            <a:r>
              <a:rPr lang="ko-KR" altLang="en-US" dirty="0">
                <a:hlinkClick r:id="rId8"/>
              </a:rPr>
              <a:t>로직 연결하기 </a:t>
            </a:r>
            <a:r>
              <a:rPr lang="en-US" altLang="ko-KR" dirty="0">
                <a:hlinkClick r:id="rId8"/>
              </a:rPr>
              <a:t>[</a:t>
            </a:r>
            <a:r>
              <a:rPr lang="ko-KR" altLang="en-US" dirty="0">
                <a:hlinkClick r:id="rId8"/>
              </a:rPr>
              <a:t>유니티 기초 강좌 </a:t>
            </a:r>
            <a:r>
              <a:rPr lang="en-US" altLang="ko-KR" dirty="0">
                <a:hlinkClick r:id="rId8"/>
              </a:rPr>
              <a:t>B53] – YouTube</a:t>
            </a:r>
            <a:endParaRPr lang="en-US" altLang="ko-KR" dirty="0"/>
          </a:p>
          <a:p>
            <a:r>
              <a:rPr lang="en-US" altLang="ko-KR" dirty="0">
                <a:hlinkClick r:id="rId9" action="ppaction://hlinksldjump"/>
              </a:rPr>
              <a:t>28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98165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C95DC3-D634-4CF0-BCC9-C4B4A5F9B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035FB6-C82E-4159-817C-9F0E45AFF7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8447" y="3187816"/>
            <a:ext cx="9498183" cy="2682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err="1"/>
              <a:t>쿼터뷰</a:t>
            </a:r>
            <a:r>
              <a:rPr lang="ko-KR" altLang="en-US" sz="2000" dirty="0"/>
              <a:t> 시점의 게임으로 이동</a:t>
            </a:r>
            <a:r>
              <a:rPr lang="en-US" altLang="ko-KR" sz="2000" dirty="0"/>
              <a:t>, </a:t>
            </a:r>
            <a:r>
              <a:rPr lang="ko-KR" altLang="en-US" sz="2000" dirty="0"/>
              <a:t>점프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대쉬</a:t>
            </a:r>
            <a:r>
              <a:rPr lang="ko-KR" altLang="en-US" sz="2000" dirty="0"/>
              <a:t> </a:t>
            </a:r>
            <a:r>
              <a:rPr lang="en-US" altLang="ko-KR" sz="2000" dirty="0"/>
              <a:t>, </a:t>
            </a:r>
            <a:r>
              <a:rPr lang="ko-KR" altLang="en-US" sz="2000" dirty="0"/>
              <a:t>공격</a:t>
            </a:r>
            <a:r>
              <a:rPr lang="en-US" altLang="ko-KR" sz="2000" dirty="0"/>
              <a:t> </a:t>
            </a:r>
            <a:r>
              <a:rPr lang="ko-KR" altLang="en-US" sz="2000" dirty="0"/>
              <a:t>등의 모션이 있는 게임입니다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기본적으로 이미지파일 </a:t>
            </a:r>
            <a:r>
              <a:rPr lang="en-US" altLang="ko-KR" sz="2000" dirty="0"/>
              <a:t>, </a:t>
            </a:r>
            <a:r>
              <a:rPr lang="ko-KR" altLang="en-US" sz="2000" dirty="0"/>
              <a:t>캐릭터파일 </a:t>
            </a:r>
            <a:r>
              <a:rPr lang="en-US" altLang="ko-KR" sz="2000" dirty="0"/>
              <a:t>,</a:t>
            </a:r>
          </a:p>
          <a:p>
            <a:pPr marL="0" indent="0">
              <a:buNone/>
            </a:pPr>
            <a:r>
              <a:rPr lang="ko-KR" altLang="en-US" sz="2000" dirty="0"/>
              <a:t>애니메이션 효과 등이 있는 </a:t>
            </a:r>
            <a:r>
              <a:rPr lang="ko-KR" altLang="en-US" sz="2000" dirty="0" err="1"/>
              <a:t>에셋을</a:t>
            </a:r>
            <a:r>
              <a:rPr lang="ko-KR" altLang="en-US" sz="2000" dirty="0"/>
              <a:t> 이용하였습니다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42684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31A718-3C5B-4275-87D8-8D6CB8D8AF71}"/>
              </a:ext>
            </a:extLst>
          </p:cNvPr>
          <p:cNvSpPr txBox="1"/>
          <p:nvPr/>
        </p:nvSpPr>
        <p:spPr>
          <a:xfrm>
            <a:off x="1575709" y="2328139"/>
            <a:ext cx="904058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몬스터 </a:t>
            </a:r>
            <a:r>
              <a:rPr lang="en-US" altLang="ko-KR" dirty="0"/>
              <a:t>- </a:t>
            </a:r>
            <a:r>
              <a:rPr lang="en-US" altLang="ko-KR" dirty="0">
                <a:hlinkClick r:id="rId2"/>
              </a:rPr>
              <a:t>RPG Monster Duo PBR </a:t>
            </a:r>
            <a:r>
              <a:rPr lang="en-US" altLang="ko-KR" dirty="0" err="1">
                <a:hlinkClick r:id="rId2"/>
              </a:rPr>
              <a:t>Polyart</a:t>
            </a:r>
            <a:r>
              <a:rPr lang="en-US" altLang="ko-KR" dirty="0">
                <a:hlinkClick r:id="rId2"/>
              </a:rPr>
              <a:t> | 3D Creatures | Unity Asset Store</a:t>
            </a:r>
            <a:endParaRPr lang="en-US" altLang="ko-KR" dirty="0"/>
          </a:p>
          <a:p>
            <a:r>
              <a:rPr lang="en-US" altLang="ko-KR" dirty="0">
                <a:hlinkClick r:id="rId3" action="ppaction://hlinksldjump"/>
              </a:rPr>
              <a:t>15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무기 </a:t>
            </a:r>
            <a:r>
              <a:rPr lang="en-US" altLang="ko-KR" dirty="0"/>
              <a:t>- </a:t>
            </a:r>
            <a:r>
              <a:rPr lang="en-US" altLang="ko-KR" dirty="0">
                <a:hlinkClick r:id="rId4"/>
              </a:rPr>
              <a:t>Sci Fi Crossbow | 3D Weapons | Unity Asset Store</a:t>
            </a:r>
            <a:endParaRPr lang="en-US" altLang="ko-KR" dirty="0"/>
          </a:p>
          <a:p>
            <a:r>
              <a:rPr lang="en-US" altLang="ko-KR" dirty="0">
                <a:hlinkClick r:id="rId3" action="ppaction://hlinksldjump"/>
              </a:rPr>
              <a:t>15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무료폰트 </a:t>
            </a:r>
            <a:r>
              <a:rPr lang="en-US" altLang="ko-KR" dirty="0"/>
              <a:t>- </a:t>
            </a:r>
            <a:r>
              <a:rPr lang="en-US" altLang="ko-KR" dirty="0">
                <a:hlinkClick r:id="rId5"/>
              </a:rPr>
              <a:t>[</a:t>
            </a:r>
            <a:r>
              <a:rPr lang="ko-KR" altLang="en-US" dirty="0">
                <a:hlinkClick r:id="rId5"/>
              </a:rPr>
              <a:t>무료 폰트</a:t>
            </a:r>
            <a:r>
              <a:rPr lang="en-US" altLang="ko-KR" dirty="0">
                <a:hlinkClick r:id="rId5"/>
              </a:rPr>
              <a:t>] </a:t>
            </a:r>
            <a:r>
              <a:rPr lang="ko-KR" altLang="en-US" dirty="0" err="1">
                <a:hlinkClick r:id="rId5"/>
              </a:rPr>
              <a:t>레몬빙수</a:t>
            </a:r>
            <a:r>
              <a:rPr lang="ko-KR" altLang="en-US" dirty="0">
                <a:hlinkClick r:id="rId5"/>
              </a:rPr>
              <a:t> </a:t>
            </a:r>
            <a:r>
              <a:rPr lang="en-US" altLang="ko-KR" dirty="0">
                <a:hlinkClick r:id="rId5"/>
              </a:rPr>
              <a:t>: </a:t>
            </a:r>
            <a:r>
              <a:rPr lang="ko-KR" altLang="en-US" dirty="0">
                <a:hlinkClick r:id="rId5"/>
              </a:rPr>
              <a:t>네이버 블로그 </a:t>
            </a:r>
            <a:r>
              <a:rPr lang="en-US" altLang="ko-KR" dirty="0">
                <a:hlinkClick r:id="rId5"/>
              </a:rPr>
              <a:t>(naver.com)</a:t>
            </a:r>
            <a:endParaRPr lang="en-US" altLang="ko-KR" dirty="0"/>
          </a:p>
          <a:p>
            <a:r>
              <a:rPr lang="en-US" altLang="ko-KR" dirty="0">
                <a:hlinkClick r:id="rId6" action="ppaction://hlinksldjump"/>
              </a:rPr>
              <a:t>29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깃헙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dirty="0" err="1">
                <a:hlinkClick r:id="rId7"/>
              </a:rPr>
              <a:t>gameprograming</a:t>
            </a:r>
            <a:r>
              <a:rPr lang="en-US" altLang="ko-KR" dirty="0">
                <a:hlinkClick r:id="rId7"/>
              </a:rPr>
              <a:t>/</a:t>
            </a:r>
            <a:r>
              <a:rPr lang="en-US" altLang="ko-KR" dirty="0" err="1">
                <a:hlinkClick r:id="rId7"/>
              </a:rPr>
              <a:t>GameProject</a:t>
            </a:r>
            <a:r>
              <a:rPr lang="en-US" altLang="ko-KR" dirty="0">
                <a:hlinkClick r:id="rId7"/>
              </a:rPr>
              <a:t> at main · </a:t>
            </a:r>
            <a:r>
              <a:rPr lang="en-US" altLang="ko-KR" dirty="0" err="1">
                <a:hlinkClick r:id="rId7"/>
              </a:rPr>
              <a:t>Leedogeon</a:t>
            </a:r>
            <a:r>
              <a:rPr lang="en-US" altLang="ko-KR" dirty="0">
                <a:hlinkClick r:id="rId7"/>
              </a:rPr>
              <a:t>/</a:t>
            </a:r>
            <a:r>
              <a:rPr lang="en-US" altLang="ko-KR" dirty="0" err="1">
                <a:hlinkClick r:id="rId7"/>
              </a:rPr>
              <a:t>gameprograming</a:t>
            </a:r>
            <a:r>
              <a:rPr lang="en-US" altLang="ko-KR" dirty="0">
                <a:hlinkClick r:id="rId7"/>
              </a:rPr>
              <a:t> (github.com)</a:t>
            </a:r>
            <a:endParaRPr lang="en-US" altLang="ko-KR" dirty="0"/>
          </a:p>
          <a:p>
            <a:r>
              <a:rPr lang="en-US" altLang="ko-KR" dirty="0"/>
              <a:t>Assets </a:t>
            </a:r>
            <a:r>
              <a:rPr lang="ko-KR" altLang="en-US" dirty="0"/>
              <a:t>에 </a:t>
            </a:r>
            <a:r>
              <a:rPr lang="en-US" altLang="ko-KR" dirty="0" err="1"/>
              <a:t>game.unity</a:t>
            </a:r>
            <a:r>
              <a:rPr lang="ko-KR" altLang="en-US" dirty="0"/>
              <a:t>로 </a:t>
            </a:r>
            <a:r>
              <a:rPr lang="ko-KR" altLang="en-US" dirty="0" err="1"/>
              <a:t>실행하면됩니다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A5F07-6269-4A8C-AD5C-C29B940AE0AA}"/>
              </a:ext>
            </a:extLst>
          </p:cNvPr>
          <p:cNvSpPr txBox="1"/>
          <p:nvPr/>
        </p:nvSpPr>
        <p:spPr>
          <a:xfrm>
            <a:off x="3449273" y="1030240"/>
            <a:ext cx="5293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/>
              <a:t>출처</a:t>
            </a:r>
          </a:p>
        </p:txBody>
      </p:sp>
    </p:spTree>
    <p:extLst>
      <p:ext uri="{BB962C8B-B14F-4D97-AF65-F5344CB8AC3E}">
        <p14:creationId xmlns:p14="http://schemas.microsoft.com/office/powerpoint/2010/main" val="1657147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44C2413-D77F-4F05-8CAE-1A3F52AE2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784" y="800158"/>
            <a:ext cx="1962376" cy="46704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AC52DA-7966-4BB2-A877-AF3A6F3ED861}"/>
              </a:ext>
            </a:extLst>
          </p:cNvPr>
          <p:cNvSpPr txBox="1"/>
          <p:nvPr/>
        </p:nvSpPr>
        <p:spPr>
          <a:xfrm>
            <a:off x="3049063" y="939567"/>
            <a:ext cx="4945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Hierarchy </a:t>
            </a:r>
            <a:r>
              <a:rPr lang="ko-KR" altLang="en-US" dirty="0"/>
              <a:t>부분에 기본적으로 있는 플레이어 캐릭터를 옮겨주고 중력</a:t>
            </a:r>
            <a:r>
              <a:rPr lang="en-US" altLang="ko-KR" dirty="0"/>
              <a:t>,</a:t>
            </a:r>
            <a:r>
              <a:rPr lang="ko-KR" altLang="en-US" dirty="0"/>
              <a:t>충돌</a:t>
            </a:r>
            <a:r>
              <a:rPr lang="en-US" altLang="ko-KR" dirty="0"/>
              <a:t>,</a:t>
            </a:r>
            <a:r>
              <a:rPr lang="ko-KR" altLang="en-US" dirty="0"/>
              <a:t>움직임에 필요한 옵션을 추가했습니다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199B1B2-7461-45CB-BF91-2CCD7892A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592" y="2093912"/>
            <a:ext cx="2857899" cy="24101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F66E24-6B50-42A1-9D39-3572B6118076}"/>
              </a:ext>
            </a:extLst>
          </p:cNvPr>
          <p:cNvSpPr txBox="1"/>
          <p:nvPr/>
        </p:nvSpPr>
        <p:spPr>
          <a:xfrm>
            <a:off x="6333688" y="4854588"/>
            <a:ext cx="5105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캐릭터가 관성의 영향을 받는 것을 줄이기위해</a:t>
            </a:r>
            <a:endParaRPr lang="en-US" altLang="ko-KR" dirty="0"/>
          </a:p>
          <a:p>
            <a:r>
              <a:rPr lang="en-US" altLang="ko-KR" dirty="0"/>
              <a:t>Freeze Rotation</a:t>
            </a:r>
            <a:r>
              <a:rPr lang="ko-KR" altLang="en-US" dirty="0"/>
              <a:t>의 </a:t>
            </a:r>
            <a:r>
              <a:rPr lang="en-US" altLang="ko-KR" dirty="0"/>
              <a:t>X Z</a:t>
            </a:r>
            <a:r>
              <a:rPr lang="ko-KR" altLang="en-US" dirty="0"/>
              <a:t>를 체크하여</a:t>
            </a:r>
            <a:endParaRPr lang="en-US" altLang="ko-KR" dirty="0"/>
          </a:p>
          <a:p>
            <a:r>
              <a:rPr lang="ko-KR" altLang="en-US" dirty="0"/>
              <a:t>넘어지지 않게 해줬습니다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A01326B-8808-4BD6-A5C7-190BAB36B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104" y="2003412"/>
            <a:ext cx="3534268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15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3461FA2-4E49-4F34-9FBA-F02881A0A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37" y="998290"/>
            <a:ext cx="4725059" cy="34675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7D2DE1-8BCD-43BF-A7E4-0BB24ADB71CA}"/>
              </a:ext>
            </a:extLst>
          </p:cNvPr>
          <p:cNvSpPr txBox="1"/>
          <p:nvPr/>
        </p:nvSpPr>
        <p:spPr>
          <a:xfrm>
            <a:off x="965103" y="4689446"/>
            <a:ext cx="5016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플레이용 캐릭터를 위한 </a:t>
            </a:r>
            <a:r>
              <a:rPr lang="en-US" altLang="ko-KR" dirty="0"/>
              <a:t>Player </a:t>
            </a:r>
            <a:r>
              <a:rPr lang="ko-KR" altLang="en-US" dirty="0"/>
              <a:t>스크립트를 만든 후 시스템에 기본적으로 있는 기능들을 사용하여 움직일 수 있게 하였습니다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8B61B6-BBBE-41B9-99EC-16B219203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876" y="2034239"/>
            <a:ext cx="2448267" cy="1933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897EEA-8C39-488C-8622-F88EB2F538D7}"/>
              </a:ext>
            </a:extLst>
          </p:cNvPr>
          <p:cNvSpPr txBox="1"/>
          <p:nvPr/>
        </p:nvSpPr>
        <p:spPr>
          <a:xfrm>
            <a:off x="6621342" y="4689446"/>
            <a:ext cx="4515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자연스러운 모션을 위해 </a:t>
            </a:r>
            <a:r>
              <a:rPr lang="en-US" altLang="ko-KR" dirty="0"/>
              <a:t>Animator Controller</a:t>
            </a:r>
            <a:r>
              <a:rPr lang="ko-KR" altLang="en-US" dirty="0"/>
              <a:t>를 만들어 </a:t>
            </a:r>
            <a:r>
              <a:rPr lang="en-US" altLang="ko-KR" dirty="0"/>
              <a:t>Player </a:t>
            </a:r>
            <a:r>
              <a:rPr lang="ko-KR" altLang="en-US" dirty="0"/>
              <a:t>안쪽 </a:t>
            </a:r>
            <a:r>
              <a:rPr lang="en-US" altLang="ko-KR" dirty="0"/>
              <a:t>Mesh Object</a:t>
            </a:r>
            <a:r>
              <a:rPr lang="ko-KR" altLang="en-US" dirty="0"/>
              <a:t>에 추가하였습니다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0364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F451EC7-C9B5-4215-8A38-B6EE37632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225" y="886609"/>
            <a:ext cx="4163500" cy="35512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7D5CD0-2B7A-43E3-BBD7-90B354DC6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730" y="855217"/>
            <a:ext cx="4163501" cy="21193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38578A-326D-4233-9016-E99E3A57D359}"/>
              </a:ext>
            </a:extLst>
          </p:cNvPr>
          <p:cNvSpPr txBox="1"/>
          <p:nvPr/>
        </p:nvSpPr>
        <p:spPr>
          <a:xfrm>
            <a:off x="930049" y="3100270"/>
            <a:ext cx="549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걷기와 달리기를 위한 모션을 추가였습니다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543D46-476E-46D7-B56A-4AC7E6E9E190}"/>
              </a:ext>
            </a:extLst>
          </p:cNvPr>
          <p:cNvSpPr txBox="1"/>
          <p:nvPr/>
        </p:nvSpPr>
        <p:spPr>
          <a:xfrm>
            <a:off x="7084233" y="4857225"/>
            <a:ext cx="3892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내부값을</a:t>
            </a:r>
            <a:r>
              <a:rPr lang="ko-KR" altLang="en-US" dirty="0"/>
              <a:t> 조정해 발동조건</a:t>
            </a:r>
            <a:r>
              <a:rPr lang="en-US" altLang="ko-KR" dirty="0"/>
              <a:t>, </a:t>
            </a:r>
            <a:r>
              <a:rPr lang="ko-KR" altLang="en-US" dirty="0"/>
              <a:t>모션간 자연스러움을 조정해주었습니다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58B178-1018-4C55-B6A3-96D55CE4F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836" y="3595328"/>
            <a:ext cx="2429214" cy="10860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4903C9-30E7-4655-9530-8C3DB351DFC1}"/>
              </a:ext>
            </a:extLst>
          </p:cNvPr>
          <p:cNvSpPr txBox="1"/>
          <p:nvPr/>
        </p:nvSpPr>
        <p:spPr>
          <a:xfrm>
            <a:off x="787564" y="4995725"/>
            <a:ext cx="563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애니메이션 작동을 위한 트리거를 추가하였습니다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6142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57D3E9-DDE3-46F8-8C2B-65CD76D27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921" y="1326462"/>
            <a:ext cx="3580038" cy="27888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1DA314-0E6F-4B18-B583-3F4F769C6304}"/>
              </a:ext>
            </a:extLst>
          </p:cNvPr>
          <p:cNvSpPr txBox="1"/>
          <p:nvPr/>
        </p:nvSpPr>
        <p:spPr>
          <a:xfrm>
            <a:off x="7236169" y="4885207"/>
            <a:ext cx="4412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 </a:t>
            </a:r>
            <a:r>
              <a:rPr lang="ko-KR" altLang="en-US" dirty="0"/>
              <a:t>기본에 </a:t>
            </a:r>
            <a:r>
              <a:rPr lang="ko-KR" altLang="en-US" dirty="0" err="1"/>
              <a:t>빠져있는</a:t>
            </a:r>
            <a:r>
              <a:rPr lang="ko-KR" altLang="en-US" dirty="0"/>
              <a:t> </a:t>
            </a:r>
            <a:r>
              <a:rPr lang="en-US" altLang="ko-KR" dirty="0"/>
              <a:t>Walk</a:t>
            </a:r>
            <a:r>
              <a:rPr lang="ko-KR" altLang="en-US" dirty="0"/>
              <a:t>등의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상호작용을 추가하였습니다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723EDC-26B1-47A5-8706-E7E3CFF04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827" y="880646"/>
            <a:ext cx="3762900" cy="10669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954A73-BA20-4804-A2CD-645822EC9649}"/>
              </a:ext>
            </a:extLst>
          </p:cNvPr>
          <p:cNvSpPr txBox="1"/>
          <p:nvPr/>
        </p:nvSpPr>
        <p:spPr>
          <a:xfrm>
            <a:off x="1110622" y="5106583"/>
            <a:ext cx="5114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걷기와 달리기 모션을 위한 코드를 추가하였습니다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76E5063-7082-42B1-8D9E-EE4A206CB389}"/>
              </a:ext>
            </a:extLst>
          </p:cNvPr>
          <p:cNvGrpSpPr/>
          <p:nvPr/>
        </p:nvGrpSpPr>
        <p:grpSpPr>
          <a:xfrm>
            <a:off x="877369" y="2202922"/>
            <a:ext cx="5299446" cy="2334366"/>
            <a:chOff x="5363842" y="1990348"/>
            <a:chExt cx="5299446" cy="233436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12F23C-E230-4C52-AFB8-3731BA52D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3842" y="1990348"/>
              <a:ext cx="5299446" cy="2334366"/>
            </a:xfrm>
            <a:prstGeom prst="rect">
              <a:avLst/>
            </a:prstGeom>
          </p:spPr>
        </p:pic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2DD6259-6BEC-462E-B2DB-95A9032E5BEA}"/>
                </a:ext>
              </a:extLst>
            </p:cNvPr>
            <p:cNvSpPr/>
            <p:nvPr/>
          </p:nvSpPr>
          <p:spPr>
            <a:xfrm>
              <a:off x="5704514" y="2508308"/>
              <a:ext cx="2105636" cy="192947"/>
            </a:xfrm>
            <a:prstGeom prst="roundRect">
              <a:avLst/>
            </a:prstGeom>
            <a:noFill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75A1C09A-AE74-40AC-892A-1207DFC2F387}"/>
                </a:ext>
              </a:extLst>
            </p:cNvPr>
            <p:cNvSpPr/>
            <p:nvPr/>
          </p:nvSpPr>
          <p:spPr>
            <a:xfrm>
              <a:off x="5704514" y="3322040"/>
              <a:ext cx="4899170" cy="721454"/>
            </a:xfrm>
            <a:prstGeom prst="roundRect">
              <a:avLst/>
            </a:prstGeom>
            <a:noFill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25000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E7A4B8-DC3A-4988-A6F2-7D21F2AA0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916" y="1060647"/>
            <a:ext cx="4286848" cy="18100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1584A2A-BCC6-418D-92A5-8206FF135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443" y="3207047"/>
            <a:ext cx="2867425" cy="2724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5A3A5D-C892-4B5E-A166-E3F3649C9413}"/>
              </a:ext>
            </a:extLst>
          </p:cNvPr>
          <p:cNvSpPr txBox="1"/>
          <p:nvPr/>
        </p:nvSpPr>
        <p:spPr>
          <a:xfrm>
            <a:off x="6609505" y="1642482"/>
            <a:ext cx="3148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캐릭터를 따라가는 카메라를 위한 코드를 추가했습니다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CAD8D1-D7D0-46B8-A4C1-5C3FB3760466}"/>
              </a:ext>
            </a:extLst>
          </p:cNvPr>
          <p:cNvSpPr txBox="1"/>
          <p:nvPr/>
        </p:nvSpPr>
        <p:spPr>
          <a:xfrm>
            <a:off x="6609505" y="4246022"/>
            <a:ext cx="3422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그에맞춰</a:t>
            </a:r>
            <a:r>
              <a:rPr lang="ko-KR" altLang="en-US" dirty="0"/>
              <a:t> 카메라의 기본값을 변경시켜주었습니다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534C40-C842-4E4B-B586-1352CE616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070" y="1060647"/>
            <a:ext cx="7087859" cy="473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8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6F4777-DE11-4668-9B42-E954FE621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259" y="953262"/>
            <a:ext cx="5300754" cy="13999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E36161-2AD5-4315-90CE-D3FFFC273347}"/>
              </a:ext>
            </a:extLst>
          </p:cNvPr>
          <p:cNvSpPr txBox="1"/>
          <p:nvPr/>
        </p:nvSpPr>
        <p:spPr>
          <a:xfrm>
            <a:off x="1278577" y="2652664"/>
            <a:ext cx="583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8. </a:t>
            </a:r>
            <a:r>
              <a:rPr lang="ko-KR" altLang="en-US" dirty="0"/>
              <a:t>캐릭터가 회전하기위한 코드를 추가하였습니다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3AB9B0-AC5D-4DD6-91F1-8F2119B48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941" y="3453756"/>
            <a:ext cx="3677163" cy="1438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95C72F-45B8-4E85-876E-7C1F8B623305}"/>
              </a:ext>
            </a:extLst>
          </p:cNvPr>
          <p:cNvSpPr txBox="1"/>
          <p:nvPr/>
        </p:nvSpPr>
        <p:spPr>
          <a:xfrm>
            <a:off x="1359259" y="5298141"/>
            <a:ext cx="5911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9. </a:t>
            </a:r>
            <a:r>
              <a:rPr lang="ko-KR" altLang="en-US" dirty="0"/>
              <a:t>점프를 위해 중력을 받기위한 코드를 추가하였습니다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E896E72-4569-4DF8-AF73-EFAAD6DF47A0}"/>
              </a:ext>
            </a:extLst>
          </p:cNvPr>
          <p:cNvSpPr/>
          <p:nvPr/>
        </p:nvSpPr>
        <p:spPr>
          <a:xfrm>
            <a:off x="1814248" y="4320989"/>
            <a:ext cx="2748787" cy="233082"/>
          </a:xfrm>
          <a:prstGeom prst="round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014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자연주의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598</TotalTime>
  <Words>713</Words>
  <Application>Microsoft Office PowerPoint</Application>
  <PresentationFormat>와이드스크린</PresentationFormat>
  <Paragraphs>116</Paragraphs>
  <Slides>30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Arial</vt:lpstr>
      <vt:lpstr>Garamond</vt:lpstr>
      <vt:lpstr>자연주의</vt:lpstr>
      <vt:lpstr>UNITY 게임제작 쿼터뷰 게임</vt:lpstr>
      <vt:lpstr>발표순서</vt:lpstr>
      <vt:lpstr>게임소개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 게임제작</dc:title>
  <dc:creator>lee dogeon</dc:creator>
  <cp:lastModifiedBy>lee dogeon</cp:lastModifiedBy>
  <cp:revision>53</cp:revision>
  <dcterms:created xsi:type="dcterms:W3CDTF">2021-12-04T14:21:57Z</dcterms:created>
  <dcterms:modified xsi:type="dcterms:W3CDTF">2021-12-09T08:39:57Z</dcterms:modified>
</cp:coreProperties>
</file>